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8"/>
  </p:notesMasterIdLst>
  <p:sldIdLst>
    <p:sldId id="267" r:id="rId2"/>
    <p:sldId id="278" r:id="rId3"/>
    <p:sldId id="261" r:id="rId4"/>
    <p:sldId id="273" r:id="rId5"/>
    <p:sldId id="264" r:id="rId6"/>
    <p:sldId id="262" r:id="rId7"/>
    <p:sldId id="266" r:id="rId8"/>
    <p:sldId id="268" r:id="rId9"/>
    <p:sldId id="270" r:id="rId10"/>
    <p:sldId id="271" r:id="rId11"/>
    <p:sldId id="272" r:id="rId12"/>
    <p:sldId id="275" r:id="rId13"/>
    <p:sldId id="279" r:id="rId14"/>
    <p:sldId id="374" r:id="rId15"/>
    <p:sldId id="349" r:id="rId16"/>
    <p:sldId id="276" r:id="rId1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AFF"/>
    <a:srgbClr val="E4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BE3AF-2DBD-414D-AFE9-A6AC9C763AB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D7E008-DEA4-41E7-8FBB-DCD61909A8FC}">
      <dgm:prSet phldrT="[Tekst]" custT="1"/>
      <dgm:spPr/>
      <dgm:t>
        <a:bodyPr/>
        <a:lstStyle/>
        <a:p>
          <a:r>
            <a:rPr lang="nl-NL" sz="1600" dirty="0"/>
            <a:t>Fase 1: </a:t>
          </a:r>
        </a:p>
        <a:p>
          <a:r>
            <a:rPr lang="nl-NL" sz="1600" dirty="0"/>
            <a:t>Start </a:t>
          </a:r>
          <a:r>
            <a:rPr lang="nl-NL" sz="1600" dirty="0">
              <a:sym typeface="Wingdings" panose="05000000000000000000" pitchFamily="2" charset="2"/>
            </a:rPr>
            <a:t></a:t>
          </a:r>
          <a:endParaRPr lang="nl-NL" sz="1600" dirty="0"/>
        </a:p>
        <a:p>
          <a:r>
            <a:rPr lang="nl-NL" sz="1600" dirty="0"/>
            <a:t>definitieve keuze onderwerp/vak/</a:t>
          </a:r>
        </a:p>
        <a:p>
          <a:r>
            <a:rPr lang="nl-NL" sz="1600" dirty="0"/>
            <a:t>partner</a:t>
          </a:r>
        </a:p>
        <a:p>
          <a:endParaRPr lang="nl-NL" sz="1600" dirty="0">
            <a:sym typeface="Wingdings" panose="05000000000000000000" pitchFamily="2" charset="2"/>
          </a:endParaRPr>
        </a:p>
      </dgm:t>
    </dgm:pt>
    <dgm:pt modelId="{01FA5BF5-184B-4653-BB42-B33A8F3A5852}" type="parTrans" cxnId="{93A2623C-CA02-4CB8-99E1-D20D0123A046}">
      <dgm:prSet/>
      <dgm:spPr/>
      <dgm:t>
        <a:bodyPr/>
        <a:lstStyle/>
        <a:p>
          <a:endParaRPr lang="nl-NL"/>
        </a:p>
      </dgm:t>
    </dgm:pt>
    <dgm:pt modelId="{A7EF54EC-10B5-4793-BD08-D83780B1BD7D}" type="sibTrans" cxnId="{93A2623C-CA02-4CB8-99E1-D20D0123A046}">
      <dgm:prSet/>
      <dgm:spPr/>
      <dgm:t>
        <a:bodyPr/>
        <a:lstStyle/>
        <a:p>
          <a:endParaRPr lang="nl-NL"/>
        </a:p>
      </dgm:t>
    </dgm:pt>
    <dgm:pt modelId="{5110DC2C-CAEE-41A2-A99B-D4A062624A5A}">
      <dgm:prSet phldrT="[Tekst]" custT="1"/>
      <dgm:spPr/>
      <dgm:t>
        <a:bodyPr/>
        <a:lstStyle/>
        <a:p>
          <a:r>
            <a:rPr lang="nl-NL" sz="1300" dirty="0"/>
            <a:t>Fase 2: </a:t>
          </a:r>
        </a:p>
        <a:p>
          <a:r>
            <a:rPr lang="nl-NL" sz="1300" dirty="0"/>
            <a:t>Oriëntatie  </a:t>
          </a:r>
          <a:r>
            <a:rPr lang="nl-NL" sz="1300" dirty="0">
              <a:sym typeface="Wingdings" panose="05000000000000000000" pitchFamily="2" charset="2"/>
            </a:rPr>
            <a:t></a:t>
          </a:r>
          <a:endParaRPr lang="nl-NL" sz="1300" dirty="0"/>
        </a:p>
        <a:p>
          <a:r>
            <a:rPr lang="nl-NL" sz="1300" dirty="0"/>
            <a:t>Inlezen, definitieve hoofd- en deelvragen formuleren en methode kiezen</a:t>
          </a:r>
        </a:p>
        <a:p>
          <a:r>
            <a:rPr lang="nl-NL" sz="1300" dirty="0">
              <a:sym typeface="Wingdings" panose="05000000000000000000" pitchFamily="2" charset="2"/>
            </a:rPr>
            <a:t></a:t>
          </a:r>
        </a:p>
        <a:p>
          <a:r>
            <a:rPr lang="nl-NL" sz="2000" dirty="0"/>
            <a:t>Uiterlijk 20 april </a:t>
          </a:r>
        </a:p>
        <a:p>
          <a:r>
            <a:rPr lang="nl-NL" sz="1300" dirty="0"/>
            <a:t>Definitief Onderzoeksplan inleveren</a:t>
          </a:r>
        </a:p>
        <a:p>
          <a:r>
            <a:rPr lang="nl-NL" sz="1300" dirty="0"/>
            <a:t>In week 4.7 een GO/NO GO van BEOOGDE PWS-begeleider</a:t>
          </a:r>
        </a:p>
        <a:p>
          <a:endParaRPr lang="nl-NL" sz="1300" dirty="0"/>
        </a:p>
      </dgm:t>
    </dgm:pt>
    <dgm:pt modelId="{769EBBA6-7AF9-4E5F-98A3-2DCBBEF84EDA}" type="parTrans" cxnId="{9422412C-DEB8-4937-9EDE-BE0795918985}">
      <dgm:prSet/>
      <dgm:spPr/>
      <dgm:t>
        <a:bodyPr/>
        <a:lstStyle/>
        <a:p>
          <a:endParaRPr lang="nl-NL"/>
        </a:p>
      </dgm:t>
    </dgm:pt>
    <dgm:pt modelId="{5CDB23F6-CBF5-48A7-B4EC-560D882B686A}" type="sibTrans" cxnId="{9422412C-DEB8-4937-9EDE-BE0795918985}">
      <dgm:prSet/>
      <dgm:spPr/>
      <dgm:t>
        <a:bodyPr/>
        <a:lstStyle/>
        <a:p>
          <a:endParaRPr lang="nl-NL"/>
        </a:p>
      </dgm:t>
    </dgm:pt>
    <dgm:pt modelId="{83C4C936-6003-422E-BFFC-5BFE5E0EF226}">
      <dgm:prSet phldrT="[Tekst]" custT="1"/>
      <dgm:spPr/>
      <dgm:t>
        <a:bodyPr/>
        <a:lstStyle/>
        <a:p>
          <a:r>
            <a:rPr lang="nl-NL" sz="1400" dirty="0"/>
            <a:t>Fase 3: </a:t>
          </a:r>
        </a:p>
        <a:p>
          <a:r>
            <a:rPr lang="nl-NL" sz="1400" dirty="0"/>
            <a:t>Onderzoeken  </a:t>
          </a:r>
          <a:r>
            <a:rPr lang="nl-NL" sz="1400" dirty="0">
              <a:sym typeface="Wingdings" panose="05000000000000000000" pitchFamily="2" charset="2"/>
            </a:rPr>
            <a:t></a:t>
          </a:r>
          <a:endParaRPr lang="nl-NL" sz="1400" dirty="0"/>
        </a:p>
        <a:p>
          <a:r>
            <a:rPr lang="nl-NL" sz="1400" dirty="0"/>
            <a:t>het daadwerkelijke onderzoek uitvoeren</a:t>
          </a:r>
          <a:br>
            <a:rPr lang="nl-NL" sz="1400" dirty="0"/>
          </a:br>
          <a:r>
            <a:rPr lang="nl-NL" sz="1400" dirty="0">
              <a:sym typeface="Wingdings" panose="05000000000000000000" pitchFamily="2" charset="2"/>
            </a:rPr>
            <a:t></a:t>
          </a:r>
        </a:p>
        <a:p>
          <a:r>
            <a:rPr lang="nl-NL" sz="1400" dirty="0"/>
            <a:t>Zomervakantie</a:t>
          </a:r>
        </a:p>
        <a:p>
          <a:r>
            <a:rPr lang="nl-NL" sz="1400" dirty="0"/>
            <a:t>Introductieweek:</a:t>
          </a:r>
        </a:p>
        <a:p>
          <a:r>
            <a:rPr lang="nl-NL" sz="1400" dirty="0"/>
            <a:t>Hele week PWS-keuzes</a:t>
          </a:r>
        </a:p>
        <a:p>
          <a:endParaRPr lang="nl-NL" sz="3600" dirty="0"/>
        </a:p>
      </dgm:t>
    </dgm:pt>
    <dgm:pt modelId="{0D0EC8E4-EF83-4794-90B9-FDD06EA3C1AC}" type="parTrans" cxnId="{EFC3DF2C-44BF-4896-84A9-B4DDC838A3AB}">
      <dgm:prSet/>
      <dgm:spPr/>
      <dgm:t>
        <a:bodyPr/>
        <a:lstStyle/>
        <a:p>
          <a:endParaRPr lang="nl-NL"/>
        </a:p>
      </dgm:t>
    </dgm:pt>
    <dgm:pt modelId="{E35EB1A4-D243-49E7-AF71-9FABA348A678}" type="sibTrans" cxnId="{EFC3DF2C-44BF-4896-84A9-B4DDC838A3AB}">
      <dgm:prSet/>
      <dgm:spPr/>
      <dgm:t>
        <a:bodyPr/>
        <a:lstStyle/>
        <a:p>
          <a:endParaRPr lang="nl-NL"/>
        </a:p>
      </dgm:t>
    </dgm:pt>
    <dgm:pt modelId="{36CDA747-DC14-4DFB-AFC2-7057E085AEEF}">
      <dgm:prSet phldrT="[Tekst]"/>
      <dgm:spPr/>
      <dgm:t>
        <a:bodyPr/>
        <a:lstStyle/>
        <a:p>
          <a:r>
            <a:rPr lang="nl-NL" dirty="0"/>
            <a:t>Fase 4: </a:t>
          </a:r>
        </a:p>
        <a:p>
          <a:r>
            <a:rPr lang="nl-NL" dirty="0"/>
            <a:t>Afronden </a:t>
          </a:r>
          <a:r>
            <a:rPr lang="nl-NL" dirty="0">
              <a:sym typeface="Wingdings" panose="05000000000000000000" pitchFamily="2" charset="2"/>
            </a:rPr>
            <a:t></a:t>
          </a:r>
          <a:endParaRPr lang="nl-NL" dirty="0"/>
        </a:p>
        <a:p>
          <a:r>
            <a:rPr lang="nl-NL" dirty="0"/>
            <a:t>Schrijven en presenteren</a:t>
          </a:r>
        </a:p>
        <a:p>
          <a:r>
            <a:rPr lang="nl-NL" b="1" dirty="0"/>
            <a:t>Deadline conceptversie verslag: 17 november</a:t>
          </a:r>
        </a:p>
        <a:p>
          <a:r>
            <a:rPr lang="nl-NL" dirty="0"/>
            <a:t>Deadline verslag: </a:t>
          </a:r>
        </a:p>
        <a:p>
          <a:r>
            <a:rPr lang="nl-NL" dirty="0"/>
            <a:t>8 december  </a:t>
          </a:r>
        </a:p>
        <a:p>
          <a:r>
            <a:rPr lang="nl-NL" dirty="0"/>
            <a:t>Eindpresentaties: </a:t>
          </a:r>
        </a:p>
        <a:p>
          <a:r>
            <a:rPr lang="nl-NL" dirty="0"/>
            <a:t>14 december</a:t>
          </a:r>
        </a:p>
      </dgm:t>
    </dgm:pt>
    <dgm:pt modelId="{285E7F38-265D-4DC7-BAB7-333BEEA7AFCF}" type="parTrans" cxnId="{C1FBA5A1-818C-4CA8-A14B-395CD9BCC458}">
      <dgm:prSet/>
      <dgm:spPr/>
      <dgm:t>
        <a:bodyPr/>
        <a:lstStyle/>
        <a:p>
          <a:endParaRPr lang="nl-NL"/>
        </a:p>
      </dgm:t>
    </dgm:pt>
    <dgm:pt modelId="{0587F9BE-1057-43FF-B737-7B02A2478FDA}" type="sibTrans" cxnId="{C1FBA5A1-818C-4CA8-A14B-395CD9BCC458}">
      <dgm:prSet/>
      <dgm:spPr/>
      <dgm:t>
        <a:bodyPr/>
        <a:lstStyle/>
        <a:p>
          <a:endParaRPr lang="nl-NL"/>
        </a:p>
      </dgm:t>
    </dgm:pt>
    <dgm:pt modelId="{9B30BB65-AA49-4536-AC69-EF5485DBFB71}" type="pres">
      <dgm:prSet presAssocID="{6FBBE3AF-2DBD-414D-AFE9-A6AC9C763AB9}" presName="Name0" presStyleCnt="0">
        <dgm:presLayoutVars>
          <dgm:dir/>
          <dgm:resizeHandles val="exact"/>
        </dgm:presLayoutVars>
      </dgm:prSet>
      <dgm:spPr/>
    </dgm:pt>
    <dgm:pt modelId="{A0E845D6-7558-4DA2-B641-0DE575D5A1F2}" type="pres">
      <dgm:prSet presAssocID="{78D7E008-DEA4-41E7-8FBB-DCD61909A8FC}" presName="node" presStyleLbl="node1" presStyleIdx="0" presStyleCnt="4">
        <dgm:presLayoutVars>
          <dgm:bulletEnabled val="1"/>
        </dgm:presLayoutVars>
      </dgm:prSet>
      <dgm:spPr/>
    </dgm:pt>
    <dgm:pt modelId="{AB4864BB-6587-47AF-94C6-707C8C5047B9}" type="pres">
      <dgm:prSet presAssocID="{A7EF54EC-10B5-4793-BD08-D83780B1BD7D}" presName="sibTrans" presStyleLbl="sibTrans2D1" presStyleIdx="0" presStyleCnt="3"/>
      <dgm:spPr/>
    </dgm:pt>
    <dgm:pt modelId="{81391B1D-1636-4E81-83A0-10B2E1237AE6}" type="pres">
      <dgm:prSet presAssocID="{A7EF54EC-10B5-4793-BD08-D83780B1BD7D}" presName="connectorText" presStyleLbl="sibTrans2D1" presStyleIdx="0" presStyleCnt="3"/>
      <dgm:spPr/>
    </dgm:pt>
    <dgm:pt modelId="{4BBEAFF5-699F-4E10-9BEA-FE5E1D8F7DFC}" type="pres">
      <dgm:prSet presAssocID="{5110DC2C-CAEE-41A2-A99B-D4A062624A5A}" presName="node" presStyleLbl="node1" presStyleIdx="1" presStyleCnt="4">
        <dgm:presLayoutVars>
          <dgm:bulletEnabled val="1"/>
        </dgm:presLayoutVars>
      </dgm:prSet>
      <dgm:spPr/>
    </dgm:pt>
    <dgm:pt modelId="{B93C4FCA-984A-4596-9626-F976BEA65909}" type="pres">
      <dgm:prSet presAssocID="{5CDB23F6-CBF5-48A7-B4EC-560D882B686A}" presName="sibTrans" presStyleLbl="sibTrans2D1" presStyleIdx="1" presStyleCnt="3"/>
      <dgm:spPr/>
    </dgm:pt>
    <dgm:pt modelId="{AA1230C2-59DC-4CCE-819B-A58510CA5489}" type="pres">
      <dgm:prSet presAssocID="{5CDB23F6-CBF5-48A7-B4EC-560D882B686A}" presName="connectorText" presStyleLbl="sibTrans2D1" presStyleIdx="1" presStyleCnt="3"/>
      <dgm:spPr/>
    </dgm:pt>
    <dgm:pt modelId="{8F0D84B2-202B-4021-9C3A-041256595CAA}" type="pres">
      <dgm:prSet presAssocID="{83C4C936-6003-422E-BFFC-5BFE5E0EF226}" presName="node" presStyleLbl="node1" presStyleIdx="2" presStyleCnt="4">
        <dgm:presLayoutVars>
          <dgm:bulletEnabled val="1"/>
        </dgm:presLayoutVars>
      </dgm:prSet>
      <dgm:spPr/>
    </dgm:pt>
    <dgm:pt modelId="{8F4AFFE9-957F-4403-AD83-52F39A3CA779}" type="pres">
      <dgm:prSet presAssocID="{E35EB1A4-D243-49E7-AF71-9FABA348A678}" presName="sibTrans" presStyleLbl="sibTrans2D1" presStyleIdx="2" presStyleCnt="3"/>
      <dgm:spPr/>
    </dgm:pt>
    <dgm:pt modelId="{617E99E8-E022-42C2-826C-4D33AA5AC562}" type="pres">
      <dgm:prSet presAssocID="{E35EB1A4-D243-49E7-AF71-9FABA348A678}" presName="connectorText" presStyleLbl="sibTrans2D1" presStyleIdx="2" presStyleCnt="3"/>
      <dgm:spPr/>
    </dgm:pt>
    <dgm:pt modelId="{A7CF5109-81D8-470F-B881-E66B92A6AB0B}" type="pres">
      <dgm:prSet presAssocID="{36CDA747-DC14-4DFB-AFC2-7057E085AEEF}" presName="node" presStyleLbl="node1" presStyleIdx="3" presStyleCnt="4">
        <dgm:presLayoutVars>
          <dgm:bulletEnabled val="1"/>
        </dgm:presLayoutVars>
      </dgm:prSet>
      <dgm:spPr/>
    </dgm:pt>
  </dgm:ptLst>
  <dgm:cxnLst>
    <dgm:cxn modelId="{6B29B707-1997-4D87-BA14-0A6D0BB8677F}" type="presOf" srcId="{A7EF54EC-10B5-4793-BD08-D83780B1BD7D}" destId="{81391B1D-1636-4E81-83A0-10B2E1237AE6}" srcOrd="1" destOrd="0" presId="urn:microsoft.com/office/officeart/2005/8/layout/process1"/>
    <dgm:cxn modelId="{3244300A-19AD-4FD9-B6F1-5FBE76115CB2}" type="presOf" srcId="{78D7E008-DEA4-41E7-8FBB-DCD61909A8FC}" destId="{A0E845D6-7558-4DA2-B641-0DE575D5A1F2}" srcOrd="0" destOrd="0" presId="urn:microsoft.com/office/officeart/2005/8/layout/process1"/>
    <dgm:cxn modelId="{9422412C-DEB8-4937-9EDE-BE0795918985}" srcId="{6FBBE3AF-2DBD-414D-AFE9-A6AC9C763AB9}" destId="{5110DC2C-CAEE-41A2-A99B-D4A062624A5A}" srcOrd="1" destOrd="0" parTransId="{769EBBA6-7AF9-4E5F-98A3-2DCBBEF84EDA}" sibTransId="{5CDB23F6-CBF5-48A7-B4EC-560D882B686A}"/>
    <dgm:cxn modelId="{EFC3DF2C-44BF-4896-84A9-B4DDC838A3AB}" srcId="{6FBBE3AF-2DBD-414D-AFE9-A6AC9C763AB9}" destId="{83C4C936-6003-422E-BFFC-5BFE5E0EF226}" srcOrd="2" destOrd="0" parTransId="{0D0EC8E4-EF83-4794-90B9-FDD06EA3C1AC}" sibTransId="{E35EB1A4-D243-49E7-AF71-9FABA348A678}"/>
    <dgm:cxn modelId="{93A2623C-CA02-4CB8-99E1-D20D0123A046}" srcId="{6FBBE3AF-2DBD-414D-AFE9-A6AC9C763AB9}" destId="{78D7E008-DEA4-41E7-8FBB-DCD61909A8FC}" srcOrd="0" destOrd="0" parTransId="{01FA5BF5-184B-4653-BB42-B33A8F3A5852}" sibTransId="{A7EF54EC-10B5-4793-BD08-D83780B1BD7D}"/>
    <dgm:cxn modelId="{030AD75F-911D-4A5B-B055-1374CA9188E5}" type="presOf" srcId="{5CDB23F6-CBF5-48A7-B4EC-560D882B686A}" destId="{B93C4FCA-984A-4596-9626-F976BEA65909}" srcOrd="0" destOrd="0" presId="urn:microsoft.com/office/officeart/2005/8/layout/process1"/>
    <dgm:cxn modelId="{3A4A9861-E46A-4F45-8AEE-31C5F0CE31D3}" type="presOf" srcId="{E35EB1A4-D243-49E7-AF71-9FABA348A678}" destId="{8F4AFFE9-957F-4403-AD83-52F39A3CA779}" srcOrd="0" destOrd="0" presId="urn:microsoft.com/office/officeart/2005/8/layout/process1"/>
    <dgm:cxn modelId="{A7F01144-4A89-455E-936E-4C93BD569BF1}" type="presOf" srcId="{5CDB23F6-CBF5-48A7-B4EC-560D882B686A}" destId="{AA1230C2-59DC-4CCE-819B-A58510CA5489}" srcOrd="1" destOrd="0" presId="urn:microsoft.com/office/officeart/2005/8/layout/process1"/>
    <dgm:cxn modelId="{12CE0486-50AD-4306-A178-CAA03AF6632F}" type="presOf" srcId="{6FBBE3AF-2DBD-414D-AFE9-A6AC9C763AB9}" destId="{9B30BB65-AA49-4536-AC69-EF5485DBFB71}" srcOrd="0" destOrd="0" presId="urn:microsoft.com/office/officeart/2005/8/layout/process1"/>
    <dgm:cxn modelId="{0ED55591-0FF9-45DA-A711-1A27DF99F00E}" type="presOf" srcId="{5110DC2C-CAEE-41A2-A99B-D4A062624A5A}" destId="{4BBEAFF5-699F-4E10-9BEA-FE5E1D8F7DFC}" srcOrd="0" destOrd="0" presId="urn:microsoft.com/office/officeart/2005/8/layout/process1"/>
    <dgm:cxn modelId="{C1FBA5A1-818C-4CA8-A14B-395CD9BCC458}" srcId="{6FBBE3AF-2DBD-414D-AFE9-A6AC9C763AB9}" destId="{36CDA747-DC14-4DFB-AFC2-7057E085AEEF}" srcOrd="3" destOrd="0" parTransId="{285E7F38-265D-4DC7-BAB7-333BEEA7AFCF}" sibTransId="{0587F9BE-1057-43FF-B737-7B02A2478FDA}"/>
    <dgm:cxn modelId="{A102E8D5-C8F1-48F2-AF36-B88B4EF1B8C5}" type="presOf" srcId="{A7EF54EC-10B5-4793-BD08-D83780B1BD7D}" destId="{AB4864BB-6587-47AF-94C6-707C8C5047B9}" srcOrd="0" destOrd="0" presId="urn:microsoft.com/office/officeart/2005/8/layout/process1"/>
    <dgm:cxn modelId="{6B2502E1-32E7-4E24-806A-08672B4132D2}" type="presOf" srcId="{E35EB1A4-D243-49E7-AF71-9FABA348A678}" destId="{617E99E8-E022-42C2-826C-4D33AA5AC562}" srcOrd="1" destOrd="0" presId="urn:microsoft.com/office/officeart/2005/8/layout/process1"/>
    <dgm:cxn modelId="{067F20E6-11B4-46E8-A476-7579D5B94A2F}" type="presOf" srcId="{83C4C936-6003-422E-BFFC-5BFE5E0EF226}" destId="{8F0D84B2-202B-4021-9C3A-041256595CAA}" srcOrd="0" destOrd="0" presId="urn:microsoft.com/office/officeart/2005/8/layout/process1"/>
    <dgm:cxn modelId="{D939DCE6-4FE2-492D-8695-54B2E09E9818}" type="presOf" srcId="{36CDA747-DC14-4DFB-AFC2-7057E085AEEF}" destId="{A7CF5109-81D8-470F-B881-E66B92A6AB0B}" srcOrd="0" destOrd="0" presId="urn:microsoft.com/office/officeart/2005/8/layout/process1"/>
    <dgm:cxn modelId="{8F3F2D88-2727-41EB-9DD4-1B88006DA34E}" type="presParOf" srcId="{9B30BB65-AA49-4536-AC69-EF5485DBFB71}" destId="{A0E845D6-7558-4DA2-B641-0DE575D5A1F2}" srcOrd="0" destOrd="0" presId="urn:microsoft.com/office/officeart/2005/8/layout/process1"/>
    <dgm:cxn modelId="{6A8905E1-5514-4E79-B932-033A96B6BBB8}" type="presParOf" srcId="{9B30BB65-AA49-4536-AC69-EF5485DBFB71}" destId="{AB4864BB-6587-47AF-94C6-707C8C5047B9}" srcOrd="1" destOrd="0" presId="urn:microsoft.com/office/officeart/2005/8/layout/process1"/>
    <dgm:cxn modelId="{5B49F7D2-1253-4359-9D70-4AE1F07F419F}" type="presParOf" srcId="{AB4864BB-6587-47AF-94C6-707C8C5047B9}" destId="{81391B1D-1636-4E81-83A0-10B2E1237AE6}" srcOrd="0" destOrd="0" presId="urn:microsoft.com/office/officeart/2005/8/layout/process1"/>
    <dgm:cxn modelId="{D9FED8D0-F89A-47F5-B739-9581DD39B8B1}" type="presParOf" srcId="{9B30BB65-AA49-4536-AC69-EF5485DBFB71}" destId="{4BBEAFF5-699F-4E10-9BEA-FE5E1D8F7DFC}" srcOrd="2" destOrd="0" presId="urn:microsoft.com/office/officeart/2005/8/layout/process1"/>
    <dgm:cxn modelId="{0881494B-A0FB-429A-B263-8FEEEEAFA2D6}" type="presParOf" srcId="{9B30BB65-AA49-4536-AC69-EF5485DBFB71}" destId="{B93C4FCA-984A-4596-9626-F976BEA65909}" srcOrd="3" destOrd="0" presId="urn:microsoft.com/office/officeart/2005/8/layout/process1"/>
    <dgm:cxn modelId="{0DB40160-15C1-48A0-AD71-0DBD91826883}" type="presParOf" srcId="{B93C4FCA-984A-4596-9626-F976BEA65909}" destId="{AA1230C2-59DC-4CCE-819B-A58510CA5489}" srcOrd="0" destOrd="0" presId="urn:microsoft.com/office/officeart/2005/8/layout/process1"/>
    <dgm:cxn modelId="{0485685C-AC18-4989-8E33-D0ADF727D065}" type="presParOf" srcId="{9B30BB65-AA49-4536-AC69-EF5485DBFB71}" destId="{8F0D84B2-202B-4021-9C3A-041256595CAA}" srcOrd="4" destOrd="0" presId="urn:microsoft.com/office/officeart/2005/8/layout/process1"/>
    <dgm:cxn modelId="{CFBF511D-8F6A-4426-8654-F3E3C79F29C0}" type="presParOf" srcId="{9B30BB65-AA49-4536-AC69-EF5485DBFB71}" destId="{8F4AFFE9-957F-4403-AD83-52F39A3CA779}" srcOrd="5" destOrd="0" presId="urn:microsoft.com/office/officeart/2005/8/layout/process1"/>
    <dgm:cxn modelId="{61B5891D-D910-4BC7-9581-E93E3EF9F47D}" type="presParOf" srcId="{8F4AFFE9-957F-4403-AD83-52F39A3CA779}" destId="{617E99E8-E022-42C2-826C-4D33AA5AC562}" srcOrd="0" destOrd="0" presId="urn:microsoft.com/office/officeart/2005/8/layout/process1"/>
    <dgm:cxn modelId="{636EED33-D6D8-4C31-8AF1-F691BA1314DA}" type="presParOf" srcId="{9B30BB65-AA49-4536-AC69-EF5485DBFB71}" destId="{A7CF5109-81D8-470F-B881-E66B92A6AB0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676F9-B880-492A-AF71-51B0E92BA3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86671AE-8B4E-4EE5-9015-48AD8499F749}">
      <dgm:prSet phldrT="[Tekst]"/>
      <dgm:spPr/>
      <dgm:t>
        <a:bodyPr/>
        <a:lstStyle/>
        <a:p>
          <a:r>
            <a:rPr lang="nl-NL" dirty="0"/>
            <a:t>Afronding / Presentatie</a:t>
          </a:r>
        </a:p>
      </dgm:t>
    </dgm:pt>
    <dgm:pt modelId="{E05C7E73-69C2-4306-B610-D65A0A3568B6}" type="parTrans" cxnId="{0848E5B3-33EA-4329-B50E-E65673600892}">
      <dgm:prSet/>
      <dgm:spPr/>
      <dgm:t>
        <a:bodyPr/>
        <a:lstStyle/>
        <a:p>
          <a:endParaRPr lang="nl-NL"/>
        </a:p>
      </dgm:t>
    </dgm:pt>
    <dgm:pt modelId="{52FC4143-D35F-4B7C-945B-445AB91C5970}" type="sibTrans" cxnId="{0848E5B3-33EA-4329-B50E-E65673600892}">
      <dgm:prSet/>
      <dgm:spPr/>
      <dgm:t>
        <a:bodyPr/>
        <a:lstStyle/>
        <a:p>
          <a:endParaRPr lang="nl-NL"/>
        </a:p>
      </dgm:t>
    </dgm:pt>
    <dgm:pt modelId="{1EF7584C-19CE-4164-B171-6A2071FC73A7}">
      <dgm:prSet phldrT="[Tekst]"/>
      <dgm:spPr/>
      <dgm:t>
        <a:bodyPr/>
        <a:lstStyle/>
        <a:p>
          <a:r>
            <a:rPr lang="nl-NL" dirty="0"/>
            <a:t>Verslag</a:t>
          </a:r>
        </a:p>
      </dgm:t>
    </dgm:pt>
    <dgm:pt modelId="{87283F29-7A37-41A5-B897-39E3B67A2652}" type="parTrans" cxnId="{4969711D-ED18-4580-81F6-90DA74AFAB6F}">
      <dgm:prSet/>
      <dgm:spPr/>
      <dgm:t>
        <a:bodyPr/>
        <a:lstStyle/>
        <a:p>
          <a:endParaRPr lang="nl-NL"/>
        </a:p>
      </dgm:t>
    </dgm:pt>
    <dgm:pt modelId="{A9BEB330-B389-43AE-A883-53E4A934E9A1}" type="sibTrans" cxnId="{4969711D-ED18-4580-81F6-90DA74AFAB6F}">
      <dgm:prSet/>
      <dgm:spPr/>
      <dgm:t>
        <a:bodyPr/>
        <a:lstStyle/>
        <a:p>
          <a:endParaRPr lang="nl-NL"/>
        </a:p>
      </dgm:t>
    </dgm:pt>
    <dgm:pt modelId="{7F161E2C-C8E5-4939-BB79-184A96AA880F}">
      <dgm:prSet phldrT="[Tekst]"/>
      <dgm:spPr/>
      <dgm:t>
        <a:bodyPr/>
        <a:lstStyle/>
        <a:p>
          <a:r>
            <a:rPr lang="nl-NL" dirty="0"/>
            <a:t>Deadline concept versie: </a:t>
          </a:r>
        </a:p>
        <a:p>
          <a:r>
            <a:rPr lang="nl-NL" dirty="0"/>
            <a:t>17 november</a:t>
          </a:r>
        </a:p>
      </dgm:t>
    </dgm:pt>
    <dgm:pt modelId="{13F6A3F5-AE5A-4826-B286-FAEFE1472F90}" type="parTrans" cxnId="{AE1EF550-8962-4D4C-A948-8289BDDC61D8}">
      <dgm:prSet/>
      <dgm:spPr/>
      <dgm:t>
        <a:bodyPr/>
        <a:lstStyle/>
        <a:p>
          <a:endParaRPr lang="nl-NL"/>
        </a:p>
      </dgm:t>
    </dgm:pt>
    <dgm:pt modelId="{1E6EB407-0A6C-4319-B7C2-5925DC085E7B}" type="sibTrans" cxnId="{AE1EF550-8962-4D4C-A948-8289BDDC61D8}">
      <dgm:prSet/>
      <dgm:spPr/>
      <dgm:t>
        <a:bodyPr/>
        <a:lstStyle/>
        <a:p>
          <a:endParaRPr lang="nl-NL"/>
        </a:p>
      </dgm:t>
    </dgm:pt>
    <dgm:pt modelId="{3569C49F-36C9-41D6-A556-4D0F31F5EF59}">
      <dgm:prSet phldrT="[Tekst]"/>
      <dgm:spPr/>
      <dgm:t>
        <a:bodyPr/>
        <a:lstStyle/>
        <a:p>
          <a:r>
            <a:rPr lang="nl-NL" dirty="0"/>
            <a:t>Deadline definitieve versie: </a:t>
          </a:r>
        </a:p>
        <a:p>
          <a:r>
            <a:rPr lang="nl-NL" dirty="0"/>
            <a:t>8 december</a:t>
          </a:r>
        </a:p>
      </dgm:t>
    </dgm:pt>
    <dgm:pt modelId="{AC21DD52-6AFC-454E-A041-67169BB8A126}" type="parTrans" cxnId="{8E9997F8-2AEF-4868-AA2B-16284F456F0D}">
      <dgm:prSet/>
      <dgm:spPr/>
      <dgm:t>
        <a:bodyPr/>
        <a:lstStyle/>
        <a:p>
          <a:endParaRPr lang="nl-NL"/>
        </a:p>
      </dgm:t>
    </dgm:pt>
    <dgm:pt modelId="{18963073-E373-4119-98AB-93420ADE681A}" type="sibTrans" cxnId="{8E9997F8-2AEF-4868-AA2B-16284F456F0D}">
      <dgm:prSet/>
      <dgm:spPr/>
      <dgm:t>
        <a:bodyPr/>
        <a:lstStyle/>
        <a:p>
          <a:endParaRPr lang="nl-NL"/>
        </a:p>
      </dgm:t>
    </dgm:pt>
    <dgm:pt modelId="{9F0162E1-3238-434C-AC88-267005C8FC06}">
      <dgm:prSet phldrT="[Tekst]"/>
      <dgm:spPr/>
      <dgm:t>
        <a:bodyPr/>
        <a:lstStyle/>
        <a:p>
          <a:r>
            <a:rPr lang="nl-NL" dirty="0"/>
            <a:t>Eindpresentatie</a:t>
          </a:r>
        </a:p>
      </dgm:t>
    </dgm:pt>
    <dgm:pt modelId="{31773516-4E57-405E-B053-C3941DB68103}" type="parTrans" cxnId="{6D03C785-BB32-4001-BA96-2135BBBC9026}">
      <dgm:prSet/>
      <dgm:spPr/>
      <dgm:t>
        <a:bodyPr/>
        <a:lstStyle/>
        <a:p>
          <a:endParaRPr lang="nl-NL"/>
        </a:p>
      </dgm:t>
    </dgm:pt>
    <dgm:pt modelId="{D174FCED-697A-4947-B2ED-20EE5DBC6DF5}" type="sibTrans" cxnId="{6D03C785-BB32-4001-BA96-2135BBBC9026}">
      <dgm:prSet/>
      <dgm:spPr/>
      <dgm:t>
        <a:bodyPr/>
        <a:lstStyle/>
        <a:p>
          <a:endParaRPr lang="nl-NL"/>
        </a:p>
      </dgm:t>
    </dgm:pt>
    <dgm:pt modelId="{91D9B547-BD78-4363-97EB-6779AF33E990}">
      <dgm:prSet phldrT="[Tekst]"/>
      <dgm:spPr/>
      <dgm:t>
        <a:bodyPr/>
        <a:lstStyle/>
        <a:p>
          <a:r>
            <a:rPr lang="nl-NL" dirty="0"/>
            <a:t>Presentatiemiddag: 14 december</a:t>
          </a:r>
        </a:p>
      </dgm:t>
    </dgm:pt>
    <dgm:pt modelId="{B8E8DCC0-764D-49AC-96EB-7077E585EE0B}" type="parTrans" cxnId="{6E282FB1-F81B-4023-BC9B-FCE4C1A01A2A}">
      <dgm:prSet/>
      <dgm:spPr/>
      <dgm:t>
        <a:bodyPr/>
        <a:lstStyle/>
        <a:p>
          <a:endParaRPr lang="nl-NL"/>
        </a:p>
      </dgm:t>
    </dgm:pt>
    <dgm:pt modelId="{2CAE51CC-E191-4AC5-AB1B-1CE664642A52}" type="sibTrans" cxnId="{6E282FB1-F81B-4023-BC9B-FCE4C1A01A2A}">
      <dgm:prSet/>
      <dgm:spPr/>
      <dgm:t>
        <a:bodyPr/>
        <a:lstStyle/>
        <a:p>
          <a:endParaRPr lang="nl-NL"/>
        </a:p>
      </dgm:t>
    </dgm:pt>
    <dgm:pt modelId="{A77738CD-B696-434F-B851-C4995B3BD07B}">
      <dgm:prSet phldrT="[Tekst]"/>
      <dgm:spPr/>
      <dgm:t>
        <a:bodyPr/>
        <a:lstStyle/>
        <a:p>
          <a:r>
            <a:rPr lang="nl-NL" dirty="0"/>
            <a:t>Vorm: Posterpresentatie</a:t>
          </a:r>
        </a:p>
        <a:p>
          <a:r>
            <a:rPr lang="nl-NL" dirty="0"/>
            <a:t>Of….</a:t>
          </a:r>
        </a:p>
      </dgm:t>
    </dgm:pt>
    <dgm:pt modelId="{35278940-BA84-4D8F-86EB-F60B92F7B7EE}" type="parTrans" cxnId="{41D49DFF-BFF5-4200-B99C-B05E4928E22F}">
      <dgm:prSet/>
      <dgm:spPr/>
      <dgm:t>
        <a:bodyPr/>
        <a:lstStyle/>
        <a:p>
          <a:endParaRPr lang="nl-NL"/>
        </a:p>
      </dgm:t>
    </dgm:pt>
    <dgm:pt modelId="{1932CCBE-AEF0-4123-AE51-9BDBFB329FE4}" type="sibTrans" cxnId="{41D49DFF-BFF5-4200-B99C-B05E4928E22F}">
      <dgm:prSet/>
      <dgm:spPr/>
      <dgm:t>
        <a:bodyPr/>
        <a:lstStyle/>
        <a:p>
          <a:endParaRPr lang="nl-NL"/>
        </a:p>
      </dgm:t>
    </dgm:pt>
    <dgm:pt modelId="{162C1731-32CE-4D55-99DE-E1DBA2405F27}" type="pres">
      <dgm:prSet presAssocID="{BE1676F9-B880-492A-AF71-51B0E92BA3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1DAEA4-719D-4011-913A-7B73FF47B612}" type="pres">
      <dgm:prSet presAssocID="{F86671AE-8B4E-4EE5-9015-48AD8499F749}" presName="root1" presStyleCnt="0"/>
      <dgm:spPr/>
    </dgm:pt>
    <dgm:pt modelId="{E1C9A539-2DAA-4871-BC49-80D94A8211E1}" type="pres">
      <dgm:prSet presAssocID="{F86671AE-8B4E-4EE5-9015-48AD8499F749}" presName="LevelOneTextNode" presStyleLbl="node0" presStyleIdx="0" presStyleCnt="1">
        <dgm:presLayoutVars>
          <dgm:chPref val="3"/>
        </dgm:presLayoutVars>
      </dgm:prSet>
      <dgm:spPr/>
    </dgm:pt>
    <dgm:pt modelId="{3D9C495D-485F-4F83-AB41-3BB4489A5E69}" type="pres">
      <dgm:prSet presAssocID="{F86671AE-8B4E-4EE5-9015-48AD8499F749}" presName="level2hierChild" presStyleCnt="0"/>
      <dgm:spPr/>
    </dgm:pt>
    <dgm:pt modelId="{D14E2B33-493D-4AAC-A6CE-29DD335A684F}" type="pres">
      <dgm:prSet presAssocID="{87283F29-7A37-41A5-B897-39E3B67A2652}" presName="conn2-1" presStyleLbl="parChTrans1D2" presStyleIdx="0" presStyleCnt="2"/>
      <dgm:spPr/>
    </dgm:pt>
    <dgm:pt modelId="{72EC17F0-8587-4F93-A4F4-123835E7B4EC}" type="pres">
      <dgm:prSet presAssocID="{87283F29-7A37-41A5-B897-39E3B67A2652}" presName="connTx" presStyleLbl="parChTrans1D2" presStyleIdx="0" presStyleCnt="2"/>
      <dgm:spPr/>
    </dgm:pt>
    <dgm:pt modelId="{0D1E56F2-0BFF-4BC3-BAE3-8C12423D9645}" type="pres">
      <dgm:prSet presAssocID="{1EF7584C-19CE-4164-B171-6A2071FC73A7}" presName="root2" presStyleCnt="0"/>
      <dgm:spPr/>
    </dgm:pt>
    <dgm:pt modelId="{C20B025D-FED1-44C1-81AF-FE1609A34302}" type="pres">
      <dgm:prSet presAssocID="{1EF7584C-19CE-4164-B171-6A2071FC73A7}" presName="LevelTwoTextNode" presStyleLbl="node2" presStyleIdx="0" presStyleCnt="2">
        <dgm:presLayoutVars>
          <dgm:chPref val="3"/>
        </dgm:presLayoutVars>
      </dgm:prSet>
      <dgm:spPr/>
    </dgm:pt>
    <dgm:pt modelId="{92EF9D86-CDC6-425B-9CF1-68BE85A7B457}" type="pres">
      <dgm:prSet presAssocID="{1EF7584C-19CE-4164-B171-6A2071FC73A7}" presName="level3hierChild" presStyleCnt="0"/>
      <dgm:spPr/>
    </dgm:pt>
    <dgm:pt modelId="{FDFB9675-708C-43A3-8791-4F48F52778A2}" type="pres">
      <dgm:prSet presAssocID="{13F6A3F5-AE5A-4826-B286-FAEFE1472F90}" presName="conn2-1" presStyleLbl="parChTrans1D3" presStyleIdx="0" presStyleCnt="4"/>
      <dgm:spPr/>
    </dgm:pt>
    <dgm:pt modelId="{18488691-1531-44D2-8372-88E9E173BA47}" type="pres">
      <dgm:prSet presAssocID="{13F6A3F5-AE5A-4826-B286-FAEFE1472F90}" presName="connTx" presStyleLbl="parChTrans1D3" presStyleIdx="0" presStyleCnt="4"/>
      <dgm:spPr/>
    </dgm:pt>
    <dgm:pt modelId="{48E2A8CC-E565-4611-97CF-53837FCD4CB4}" type="pres">
      <dgm:prSet presAssocID="{7F161E2C-C8E5-4939-BB79-184A96AA880F}" presName="root2" presStyleCnt="0"/>
      <dgm:spPr/>
    </dgm:pt>
    <dgm:pt modelId="{EA0FC173-CC68-4226-A9B2-E0F6B0551DD6}" type="pres">
      <dgm:prSet presAssocID="{7F161E2C-C8E5-4939-BB79-184A96AA880F}" presName="LevelTwoTextNode" presStyleLbl="node3" presStyleIdx="0" presStyleCnt="4">
        <dgm:presLayoutVars>
          <dgm:chPref val="3"/>
        </dgm:presLayoutVars>
      </dgm:prSet>
      <dgm:spPr/>
    </dgm:pt>
    <dgm:pt modelId="{C4D47D79-85A2-409A-B31E-8236FD6236AB}" type="pres">
      <dgm:prSet presAssocID="{7F161E2C-C8E5-4939-BB79-184A96AA880F}" presName="level3hierChild" presStyleCnt="0"/>
      <dgm:spPr/>
    </dgm:pt>
    <dgm:pt modelId="{1B7EB1DF-D537-4302-9C73-D15D50B745D2}" type="pres">
      <dgm:prSet presAssocID="{AC21DD52-6AFC-454E-A041-67169BB8A126}" presName="conn2-1" presStyleLbl="parChTrans1D3" presStyleIdx="1" presStyleCnt="4"/>
      <dgm:spPr/>
    </dgm:pt>
    <dgm:pt modelId="{082A1A25-DB21-4415-86B5-3822B3407058}" type="pres">
      <dgm:prSet presAssocID="{AC21DD52-6AFC-454E-A041-67169BB8A126}" presName="connTx" presStyleLbl="parChTrans1D3" presStyleIdx="1" presStyleCnt="4"/>
      <dgm:spPr/>
    </dgm:pt>
    <dgm:pt modelId="{ED4DAE36-B757-420B-8B16-FFDFFAD39217}" type="pres">
      <dgm:prSet presAssocID="{3569C49F-36C9-41D6-A556-4D0F31F5EF59}" presName="root2" presStyleCnt="0"/>
      <dgm:spPr/>
    </dgm:pt>
    <dgm:pt modelId="{209A678F-9B76-46C1-8E9B-74236D4900CB}" type="pres">
      <dgm:prSet presAssocID="{3569C49F-36C9-41D6-A556-4D0F31F5EF59}" presName="LevelTwoTextNode" presStyleLbl="node3" presStyleIdx="1" presStyleCnt="4">
        <dgm:presLayoutVars>
          <dgm:chPref val="3"/>
        </dgm:presLayoutVars>
      </dgm:prSet>
      <dgm:spPr/>
    </dgm:pt>
    <dgm:pt modelId="{A0D57219-4AAC-490A-9D5E-BD3B5311325D}" type="pres">
      <dgm:prSet presAssocID="{3569C49F-36C9-41D6-A556-4D0F31F5EF59}" presName="level3hierChild" presStyleCnt="0"/>
      <dgm:spPr/>
    </dgm:pt>
    <dgm:pt modelId="{260BE22E-5370-4416-B12A-D2788E07AC84}" type="pres">
      <dgm:prSet presAssocID="{31773516-4E57-405E-B053-C3941DB68103}" presName="conn2-1" presStyleLbl="parChTrans1D2" presStyleIdx="1" presStyleCnt="2"/>
      <dgm:spPr/>
    </dgm:pt>
    <dgm:pt modelId="{270D28B1-86AF-415B-8882-143EB3E15E11}" type="pres">
      <dgm:prSet presAssocID="{31773516-4E57-405E-B053-C3941DB68103}" presName="connTx" presStyleLbl="parChTrans1D2" presStyleIdx="1" presStyleCnt="2"/>
      <dgm:spPr/>
    </dgm:pt>
    <dgm:pt modelId="{91FA3410-2771-4182-A91C-DA80E7FFCFAD}" type="pres">
      <dgm:prSet presAssocID="{9F0162E1-3238-434C-AC88-267005C8FC06}" presName="root2" presStyleCnt="0"/>
      <dgm:spPr/>
    </dgm:pt>
    <dgm:pt modelId="{4FDEACEF-1D63-4C8D-9688-B234F43582EA}" type="pres">
      <dgm:prSet presAssocID="{9F0162E1-3238-434C-AC88-267005C8FC06}" presName="LevelTwoTextNode" presStyleLbl="node2" presStyleIdx="1" presStyleCnt="2">
        <dgm:presLayoutVars>
          <dgm:chPref val="3"/>
        </dgm:presLayoutVars>
      </dgm:prSet>
      <dgm:spPr/>
    </dgm:pt>
    <dgm:pt modelId="{24468B81-DD61-473E-9BA9-634D34664582}" type="pres">
      <dgm:prSet presAssocID="{9F0162E1-3238-434C-AC88-267005C8FC06}" presName="level3hierChild" presStyleCnt="0"/>
      <dgm:spPr/>
    </dgm:pt>
    <dgm:pt modelId="{5AD3E0A5-9E14-4B63-A859-725FAB2204E6}" type="pres">
      <dgm:prSet presAssocID="{B8E8DCC0-764D-49AC-96EB-7077E585EE0B}" presName="conn2-1" presStyleLbl="parChTrans1D3" presStyleIdx="2" presStyleCnt="4"/>
      <dgm:spPr/>
    </dgm:pt>
    <dgm:pt modelId="{2A4E2980-2DDA-4FF6-BF37-6674E7DC46DF}" type="pres">
      <dgm:prSet presAssocID="{B8E8DCC0-764D-49AC-96EB-7077E585EE0B}" presName="connTx" presStyleLbl="parChTrans1D3" presStyleIdx="2" presStyleCnt="4"/>
      <dgm:spPr/>
    </dgm:pt>
    <dgm:pt modelId="{1BBC591F-7CEF-4929-9225-053E6EE88877}" type="pres">
      <dgm:prSet presAssocID="{91D9B547-BD78-4363-97EB-6779AF33E990}" presName="root2" presStyleCnt="0"/>
      <dgm:spPr/>
    </dgm:pt>
    <dgm:pt modelId="{C090F47D-CB43-46A2-9688-142160A15651}" type="pres">
      <dgm:prSet presAssocID="{91D9B547-BD78-4363-97EB-6779AF33E990}" presName="LevelTwoTextNode" presStyleLbl="node3" presStyleIdx="2" presStyleCnt="4">
        <dgm:presLayoutVars>
          <dgm:chPref val="3"/>
        </dgm:presLayoutVars>
      </dgm:prSet>
      <dgm:spPr/>
    </dgm:pt>
    <dgm:pt modelId="{576DAEB7-3AE6-459A-8C06-6F89BFAC7F5A}" type="pres">
      <dgm:prSet presAssocID="{91D9B547-BD78-4363-97EB-6779AF33E990}" presName="level3hierChild" presStyleCnt="0"/>
      <dgm:spPr/>
    </dgm:pt>
    <dgm:pt modelId="{FC10D004-B555-4711-84C4-C2F4C402BAB9}" type="pres">
      <dgm:prSet presAssocID="{35278940-BA84-4D8F-86EB-F60B92F7B7EE}" presName="conn2-1" presStyleLbl="parChTrans1D3" presStyleIdx="3" presStyleCnt="4"/>
      <dgm:spPr/>
    </dgm:pt>
    <dgm:pt modelId="{633E7A7D-33D0-4466-9FB6-0179DBF7164A}" type="pres">
      <dgm:prSet presAssocID="{35278940-BA84-4D8F-86EB-F60B92F7B7EE}" presName="connTx" presStyleLbl="parChTrans1D3" presStyleIdx="3" presStyleCnt="4"/>
      <dgm:spPr/>
    </dgm:pt>
    <dgm:pt modelId="{10B0C28C-9051-4CAE-B63F-D72CDDEAFA3D}" type="pres">
      <dgm:prSet presAssocID="{A77738CD-B696-434F-B851-C4995B3BD07B}" presName="root2" presStyleCnt="0"/>
      <dgm:spPr/>
    </dgm:pt>
    <dgm:pt modelId="{18754C2A-AEB1-4D80-BE18-6BBA75C86725}" type="pres">
      <dgm:prSet presAssocID="{A77738CD-B696-434F-B851-C4995B3BD07B}" presName="LevelTwoTextNode" presStyleLbl="node3" presStyleIdx="3" presStyleCnt="4">
        <dgm:presLayoutVars>
          <dgm:chPref val="3"/>
        </dgm:presLayoutVars>
      </dgm:prSet>
      <dgm:spPr/>
    </dgm:pt>
    <dgm:pt modelId="{942C83FB-FFF1-4BB3-A86A-B99D84B61C8E}" type="pres">
      <dgm:prSet presAssocID="{A77738CD-B696-434F-B851-C4995B3BD07B}" presName="level3hierChild" presStyleCnt="0"/>
      <dgm:spPr/>
    </dgm:pt>
  </dgm:ptLst>
  <dgm:cxnLst>
    <dgm:cxn modelId="{8D79AF08-A492-482C-BD13-2CAA08E0F9AB}" type="presOf" srcId="{87283F29-7A37-41A5-B897-39E3B67A2652}" destId="{D14E2B33-493D-4AAC-A6CE-29DD335A684F}" srcOrd="0" destOrd="0" presId="urn:microsoft.com/office/officeart/2005/8/layout/hierarchy2"/>
    <dgm:cxn modelId="{F577A70D-ED6C-40FF-8784-0B273FAADCD9}" type="presOf" srcId="{B8E8DCC0-764D-49AC-96EB-7077E585EE0B}" destId="{2A4E2980-2DDA-4FF6-BF37-6674E7DC46DF}" srcOrd="1" destOrd="0" presId="urn:microsoft.com/office/officeart/2005/8/layout/hierarchy2"/>
    <dgm:cxn modelId="{BD498518-AC9F-4F9C-A50F-BAD35210867D}" type="presOf" srcId="{91D9B547-BD78-4363-97EB-6779AF33E990}" destId="{C090F47D-CB43-46A2-9688-142160A15651}" srcOrd="0" destOrd="0" presId="urn:microsoft.com/office/officeart/2005/8/layout/hierarchy2"/>
    <dgm:cxn modelId="{4969711D-ED18-4580-81F6-90DA74AFAB6F}" srcId="{F86671AE-8B4E-4EE5-9015-48AD8499F749}" destId="{1EF7584C-19CE-4164-B171-6A2071FC73A7}" srcOrd="0" destOrd="0" parTransId="{87283F29-7A37-41A5-B897-39E3B67A2652}" sibTransId="{A9BEB330-B389-43AE-A883-53E4A934E9A1}"/>
    <dgm:cxn modelId="{CB8A8D2B-F9F1-413F-B646-E21F678DC50F}" type="presOf" srcId="{7F161E2C-C8E5-4939-BB79-184A96AA880F}" destId="{EA0FC173-CC68-4226-A9B2-E0F6B0551DD6}" srcOrd="0" destOrd="0" presId="urn:microsoft.com/office/officeart/2005/8/layout/hierarchy2"/>
    <dgm:cxn modelId="{C0338E40-AEC7-4BE3-B82D-C2E80DD683D1}" type="presOf" srcId="{35278940-BA84-4D8F-86EB-F60B92F7B7EE}" destId="{FC10D004-B555-4711-84C4-C2F4C402BAB9}" srcOrd="0" destOrd="0" presId="urn:microsoft.com/office/officeart/2005/8/layout/hierarchy2"/>
    <dgm:cxn modelId="{FE5A2C5F-FD2E-4CC1-B357-B2BCF8A9F5F6}" type="presOf" srcId="{AC21DD52-6AFC-454E-A041-67169BB8A126}" destId="{1B7EB1DF-D537-4302-9C73-D15D50B745D2}" srcOrd="0" destOrd="0" presId="urn:microsoft.com/office/officeart/2005/8/layout/hierarchy2"/>
    <dgm:cxn modelId="{721A5843-23FF-4175-8A60-2323E97F4EBE}" type="presOf" srcId="{31773516-4E57-405E-B053-C3941DB68103}" destId="{270D28B1-86AF-415B-8882-143EB3E15E11}" srcOrd="1" destOrd="0" presId="urn:microsoft.com/office/officeart/2005/8/layout/hierarchy2"/>
    <dgm:cxn modelId="{AE1EF550-8962-4D4C-A948-8289BDDC61D8}" srcId="{1EF7584C-19CE-4164-B171-6A2071FC73A7}" destId="{7F161E2C-C8E5-4939-BB79-184A96AA880F}" srcOrd="0" destOrd="0" parTransId="{13F6A3F5-AE5A-4826-B286-FAEFE1472F90}" sibTransId="{1E6EB407-0A6C-4319-B7C2-5925DC085E7B}"/>
    <dgm:cxn modelId="{82B6E071-D89F-4600-BA1D-F99B6DC4FAAF}" type="presOf" srcId="{9F0162E1-3238-434C-AC88-267005C8FC06}" destId="{4FDEACEF-1D63-4C8D-9688-B234F43582EA}" srcOrd="0" destOrd="0" presId="urn:microsoft.com/office/officeart/2005/8/layout/hierarchy2"/>
    <dgm:cxn modelId="{4D342655-40D2-4535-928E-DB83FCCD0916}" type="presOf" srcId="{BE1676F9-B880-492A-AF71-51B0E92BA38D}" destId="{162C1731-32CE-4D55-99DE-E1DBA2405F27}" srcOrd="0" destOrd="0" presId="urn:microsoft.com/office/officeart/2005/8/layout/hierarchy2"/>
    <dgm:cxn modelId="{7349E677-6182-49B2-8BBE-25B48D0F1DF4}" type="presOf" srcId="{F86671AE-8B4E-4EE5-9015-48AD8499F749}" destId="{E1C9A539-2DAA-4871-BC49-80D94A8211E1}" srcOrd="0" destOrd="0" presId="urn:microsoft.com/office/officeart/2005/8/layout/hierarchy2"/>
    <dgm:cxn modelId="{10D1B884-DAAF-4856-BB6C-A317D5B26EF1}" type="presOf" srcId="{AC21DD52-6AFC-454E-A041-67169BB8A126}" destId="{082A1A25-DB21-4415-86B5-3822B3407058}" srcOrd="1" destOrd="0" presId="urn:microsoft.com/office/officeart/2005/8/layout/hierarchy2"/>
    <dgm:cxn modelId="{6D03C785-BB32-4001-BA96-2135BBBC9026}" srcId="{F86671AE-8B4E-4EE5-9015-48AD8499F749}" destId="{9F0162E1-3238-434C-AC88-267005C8FC06}" srcOrd="1" destOrd="0" parTransId="{31773516-4E57-405E-B053-C3941DB68103}" sibTransId="{D174FCED-697A-4947-B2ED-20EE5DBC6DF5}"/>
    <dgm:cxn modelId="{AC55019A-757D-41AF-A7C9-72F916693FBB}" type="presOf" srcId="{B8E8DCC0-764D-49AC-96EB-7077E585EE0B}" destId="{5AD3E0A5-9E14-4B63-A859-725FAB2204E6}" srcOrd="0" destOrd="0" presId="urn:microsoft.com/office/officeart/2005/8/layout/hierarchy2"/>
    <dgm:cxn modelId="{20D105A4-CDA0-4203-A745-E83B83AA53CF}" type="presOf" srcId="{87283F29-7A37-41A5-B897-39E3B67A2652}" destId="{72EC17F0-8587-4F93-A4F4-123835E7B4EC}" srcOrd="1" destOrd="0" presId="urn:microsoft.com/office/officeart/2005/8/layout/hierarchy2"/>
    <dgm:cxn modelId="{FB3096A4-50FF-4F2C-8ED2-1886340336BA}" type="presOf" srcId="{13F6A3F5-AE5A-4826-B286-FAEFE1472F90}" destId="{18488691-1531-44D2-8372-88E9E173BA47}" srcOrd="1" destOrd="0" presId="urn:microsoft.com/office/officeart/2005/8/layout/hierarchy2"/>
    <dgm:cxn modelId="{49D3BDAB-B947-4A7F-A86C-61D6598BD08B}" type="presOf" srcId="{3569C49F-36C9-41D6-A556-4D0F31F5EF59}" destId="{209A678F-9B76-46C1-8E9B-74236D4900CB}" srcOrd="0" destOrd="0" presId="urn:microsoft.com/office/officeart/2005/8/layout/hierarchy2"/>
    <dgm:cxn modelId="{6E282FB1-F81B-4023-BC9B-FCE4C1A01A2A}" srcId="{9F0162E1-3238-434C-AC88-267005C8FC06}" destId="{91D9B547-BD78-4363-97EB-6779AF33E990}" srcOrd="0" destOrd="0" parTransId="{B8E8DCC0-764D-49AC-96EB-7077E585EE0B}" sibTransId="{2CAE51CC-E191-4AC5-AB1B-1CE664642A52}"/>
    <dgm:cxn modelId="{0848E5B3-33EA-4329-B50E-E65673600892}" srcId="{BE1676F9-B880-492A-AF71-51B0E92BA38D}" destId="{F86671AE-8B4E-4EE5-9015-48AD8499F749}" srcOrd="0" destOrd="0" parTransId="{E05C7E73-69C2-4306-B610-D65A0A3568B6}" sibTransId="{52FC4143-D35F-4B7C-945B-445AB91C5970}"/>
    <dgm:cxn modelId="{749BE8B9-10F3-414B-A641-DC8D957F4F40}" type="presOf" srcId="{13F6A3F5-AE5A-4826-B286-FAEFE1472F90}" destId="{FDFB9675-708C-43A3-8791-4F48F52778A2}" srcOrd="0" destOrd="0" presId="urn:microsoft.com/office/officeart/2005/8/layout/hierarchy2"/>
    <dgm:cxn modelId="{89E6EEDE-DD62-4389-BD0B-CD09C6FC878C}" type="presOf" srcId="{31773516-4E57-405E-B053-C3941DB68103}" destId="{260BE22E-5370-4416-B12A-D2788E07AC84}" srcOrd="0" destOrd="0" presId="urn:microsoft.com/office/officeart/2005/8/layout/hierarchy2"/>
    <dgm:cxn modelId="{0709EAEA-7A2F-46DC-81CF-AADC80DD283B}" type="presOf" srcId="{A77738CD-B696-434F-B851-C4995B3BD07B}" destId="{18754C2A-AEB1-4D80-BE18-6BBA75C86725}" srcOrd="0" destOrd="0" presId="urn:microsoft.com/office/officeart/2005/8/layout/hierarchy2"/>
    <dgm:cxn modelId="{400F82EE-DAF9-4482-A037-54EFD95F5F7E}" type="presOf" srcId="{1EF7584C-19CE-4164-B171-6A2071FC73A7}" destId="{C20B025D-FED1-44C1-81AF-FE1609A34302}" srcOrd="0" destOrd="0" presId="urn:microsoft.com/office/officeart/2005/8/layout/hierarchy2"/>
    <dgm:cxn modelId="{C0D93CF5-B196-44A0-8166-370E88109741}" type="presOf" srcId="{35278940-BA84-4D8F-86EB-F60B92F7B7EE}" destId="{633E7A7D-33D0-4466-9FB6-0179DBF7164A}" srcOrd="1" destOrd="0" presId="urn:microsoft.com/office/officeart/2005/8/layout/hierarchy2"/>
    <dgm:cxn modelId="{8E9997F8-2AEF-4868-AA2B-16284F456F0D}" srcId="{1EF7584C-19CE-4164-B171-6A2071FC73A7}" destId="{3569C49F-36C9-41D6-A556-4D0F31F5EF59}" srcOrd="1" destOrd="0" parTransId="{AC21DD52-6AFC-454E-A041-67169BB8A126}" sibTransId="{18963073-E373-4119-98AB-93420ADE681A}"/>
    <dgm:cxn modelId="{41D49DFF-BFF5-4200-B99C-B05E4928E22F}" srcId="{9F0162E1-3238-434C-AC88-267005C8FC06}" destId="{A77738CD-B696-434F-B851-C4995B3BD07B}" srcOrd="1" destOrd="0" parTransId="{35278940-BA84-4D8F-86EB-F60B92F7B7EE}" sibTransId="{1932CCBE-AEF0-4123-AE51-9BDBFB329FE4}"/>
    <dgm:cxn modelId="{4944B9AB-2827-4A93-9571-BB5FE7CE4EE6}" type="presParOf" srcId="{162C1731-32CE-4D55-99DE-E1DBA2405F27}" destId="{391DAEA4-719D-4011-913A-7B73FF47B612}" srcOrd="0" destOrd="0" presId="urn:microsoft.com/office/officeart/2005/8/layout/hierarchy2"/>
    <dgm:cxn modelId="{1678274C-40D1-4F3B-8523-721505D45AAA}" type="presParOf" srcId="{391DAEA4-719D-4011-913A-7B73FF47B612}" destId="{E1C9A539-2DAA-4871-BC49-80D94A8211E1}" srcOrd="0" destOrd="0" presId="urn:microsoft.com/office/officeart/2005/8/layout/hierarchy2"/>
    <dgm:cxn modelId="{E3ACEF90-F2BE-4E89-99F9-3B12C7057F02}" type="presParOf" srcId="{391DAEA4-719D-4011-913A-7B73FF47B612}" destId="{3D9C495D-485F-4F83-AB41-3BB4489A5E69}" srcOrd="1" destOrd="0" presId="urn:microsoft.com/office/officeart/2005/8/layout/hierarchy2"/>
    <dgm:cxn modelId="{BFA407C9-9885-47D0-8407-125F4DE45C8F}" type="presParOf" srcId="{3D9C495D-485F-4F83-AB41-3BB4489A5E69}" destId="{D14E2B33-493D-4AAC-A6CE-29DD335A684F}" srcOrd="0" destOrd="0" presId="urn:microsoft.com/office/officeart/2005/8/layout/hierarchy2"/>
    <dgm:cxn modelId="{BADD2A88-B8C0-4C09-863C-C167ACFAF8B1}" type="presParOf" srcId="{D14E2B33-493D-4AAC-A6CE-29DD335A684F}" destId="{72EC17F0-8587-4F93-A4F4-123835E7B4EC}" srcOrd="0" destOrd="0" presId="urn:microsoft.com/office/officeart/2005/8/layout/hierarchy2"/>
    <dgm:cxn modelId="{932DA51D-7735-4CBF-8B28-4D91E470631C}" type="presParOf" srcId="{3D9C495D-485F-4F83-AB41-3BB4489A5E69}" destId="{0D1E56F2-0BFF-4BC3-BAE3-8C12423D9645}" srcOrd="1" destOrd="0" presId="urn:microsoft.com/office/officeart/2005/8/layout/hierarchy2"/>
    <dgm:cxn modelId="{7B50569D-717D-4612-945A-71BD3F28B635}" type="presParOf" srcId="{0D1E56F2-0BFF-4BC3-BAE3-8C12423D9645}" destId="{C20B025D-FED1-44C1-81AF-FE1609A34302}" srcOrd="0" destOrd="0" presId="urn:microsoft.com/office/officeart/2005/8/layout/hierarchy2"/>
    <dgm:cxn modelId="{2C3356F4-D3A3-489E-A6C9-A66BCE3C1C8E}" type="presParOf" srcId="{0D1E56F2-0BFF-4BC3-BAE3-8C12423D9645}" destId="{92EF9D86-CDC6-425B-9CF1-68BE85A7B457}" srcOrd="1" destOrd="0" presId="urn:microsoft.com/office/officeart/2005/8/layout/hierarchy2"/>
    <dgm:cxn modelId="{50C8214A-BD35-4ABA-A0CF-7BC8ACE1618D}" type="presParOf" srcId="{92EF9D86-CDC6-425B-9CF1-68BE85A7B457}" destId="{FDFB9675-708C-43A3-8791-4F48F52778A2}" srcOrd="0" destOrd="0" presId="urn:microsoft.com/office/officeart/2005/8/layout/hierarchy2"/>
    <dgm:cxn modelId="{A0288E95-5DD3-43CD-B7F0-78AB7D3326EC}" type="presParOf" srcId="{FDFB9675-708C-43A3-8791-4F48F52778A2}" destId="{18488691-1531-44D2-8372-88E9E173BA47}" srcOrd="0" destOrd="0" presId="urn:microsoft.com/office/officeart/2005/8/layout/hierarchy2"/>
    <dgm:cxn modelId="{EC54436A-AE8A-46C7-8D87-B0CA8D4FB547}" type="presParOf" srcId="{92EF9D86-CDC6-425B-9CF1-68BE85A7B457}" destId="{48E2A8CC-E565-4611-97CF-53837FCD4CB4}" srcOrd="1" destOrd="0" presId="urn:microsoft.com/office/officeart/2005/8/layout/hierarchy2"/>
    <dgm:cxn modelId="{8C1CD1F7-5E78-4B61-9415-BD25B8E5AC4F}" type="presParOf" srcId="{48E2A8CC-E565-4611-97CF-53837FCD4CB4}" destId="{EA0FC173-CC68-4226-A9B2-E0F6B0551DD6}" srcOrd="0" destOrd="0" presId="urn:microsoft.com/office/officeart/2005/8/layout/hierarchy2"/>
    <dgm:cxn modelId="{BD613D45-0692-4F17-973B-FE048493B99A}" type="presParOf" srcId="{48E2A8CC-E565-4611-97CF-53837FCD4CB4}" destId="{C4D47D79-85A2-409A-B31E-8236FD6236AB}" srcOrd="1" destOrd="0" presId="urn:microsoft.com/office/officeart/2005/8/layout/hierarchy2"/>
    <dgm:cxn modelId="{5510C97B-36FC-4564-97EC-B9973740B30C}" type="presParOf" srcId="{92EF9D86-CDC6-425B-9CF1-68BE85A7B457}" destId="{1B7EB1DF-D537-4302-9C73-D15D50B745D2}" srcOrd="2" destOrd="0" presId="urn:microsoft.com/office/officeart/2005/8/layout/hierarchy2"/>
    <dgm:cxn modelId="{77DF6EBE-1153-4934-BC92-A1D3322D0D36}" type="presParOf" srcId="{1B7EB1DF-D537-4302-9C73-D15D50B745D2}" destId="{082A1A25-DB21-4415-86B5-3822B3407058}" srcOrd="0" destOrd="0" presId="urn:microsoft.com/office/officeart/2005/8/layout/hierarchy2"/>
    <dgm:cxn modelId="{6AE73B98-055B-445F-8D13-566DA77937C5}" type="presParOf" srcId="{92EF9D86-CDC6-425B-9CF1-68BE85A7B457}" destId="{ED4DAE36-B757-420B-8B16-FFDFFAD39217}" srcOrd="3" destOrd="0" presId="urn:microsoft.com/office/officeart/2005/8/layout/hierarchy2"/>
    <dgm:cxn modelId="{D84DB611-F944-43BF-B90F-B67BF3C96F62}" type="presParOf" srcId="{ED4DAE36-B757-420B-8B16-FFDFFAD39217}" destId="{209A678F-9B76-46C1-8E9B-74236D4900CB}" srcOrd="0" destOrd="0" presId="urn:microsoft.com/office/officeart/2005/8/layout/hierarchy2"/>
    <dgm:cxn modelId="{1DBC60FB-95CB-4CB6-85FE-F53EED331D05}" type="presParOf" srcId="{ED4DAE36-B757-420B-8B16-FFDFFAD39217}" destId="{A0D57219-4AAC-490A-9D5E-BD3B5311325D}" srcOrd="1" destOrd="0" presId="urn:microsoft.com/office/officeart/2005/8/layout/hierarchy2"/>
    <dgm:cxn modelId="{96E7D1FA-32C8-4DA6-BF81-5507933FF0B3}" type="presParOf" srcId="{3D9C495D-485F-4F83-AB41-3BB4489A5E69}" destId="{260BE22E-5370-4416-B12A-D2788E07AC84}" srcOrd="2" destOrd="0" presId="urn:microsoft.com/office/officeart/2005/8/layout/hierarchy2"/>
    <dgm:cxn modelId="{00EE5B00-0355-4BFF-84B8-8801B6F3BA25}" type="presParOf" srcId="{260BE22E-5370-4416-B12A-D2788E07AC84}" destId="{270D28B1-86AF-415B-8882-143EB3E15E11}" srcOrd="0" destOrd="0" presId="urn:microsoft.com/office/officeart/2005/8/layout/hierarchy2"/>
    <dgm:cxn modelId="{AC8566DD-0E03-49A8-B7D4-1E34300598DF}" type="presParOf" srcId="{3D9C495D-485F-4F83-AB41-3BB4489A5E69}" destId="{91FA3410-2771-4182-A91C-DA80E7FFCFAD}" srcOrd="3" destOrd="0" presId="urn:microsoft.com/office/officeart/2005/8/layout/hierarchy2"/>
    <dgm:cxn modelId="{2B2C2F5B-DA62-40F5-ACF1-55CCA2FBC2B4}" type="presParOf" srcId="{91FA3410-2771-4182-A91C-DA80E7FFCFAD}" destId="{4FDEACEF-1D63-4C8D-9688-B234F43582EA}" srcOrd="0" destOrd="0" presId="urn:microsoft.com/office/officeart/2005/8/layout/hierarchy2"/>
    <dgm:cxn modelId="{32C71131-4397-43C6-B8C9-38EBA341FC61}" type="presParOf" srcId="{91FA3410-2771-4182-A91C-DA80E7FFCFAD}" destId="{24468B81-DD61-473E-9BA9-634D34664582}" srcOrd="1" destOrd="0" presId="urn:microsoft.com/office/officeart/2005/8/layout/hierarchy2"/>
    <dgm:cxn modelId="{683B62EC-7F95-4949-9438-BDF82E67F4E9}" type="presParOf" srcId="{24468B81-DD61-473E-9BA9-634D34664582}" destId="{5AD3E0A5-9E14-4B63-A859-725FAB2204E6}" srcOrd="0" destOrd="0" presId="urn:microsoft.com/office/officeart/2005/8/layout/hierarchy2"/>
    <dgm:cxn modelId="{323E1E3E-EB80-4CA5-B3E2-0D01D6F99B80}" type="presParOf" srcId="{5AD3E0A5-9E14-4B63-A859-725FAB2204E6}" destId="{2A4E2980-2DDA-4FF6-BF37-6674E7DC46DF}" srcOrd="0" destOrd="0" presId="urn:microsoft.com/office/officeart/2005/8/layout/hierarchy2"/>
    <dgm:cxn modelId="{9B5238AF-833F-430A-9914-8E95A4B77B91}" type="presParOf" srcId="{24468B81-DD61-473E-9BA9-634D34664582}" destId="{1BBC591F-7CEF-4929-9225-053E6EE88877}" srcOrd="1" destOrd="0" presId="urn:microsoft.com/office/officeart/2005/8/layout/hierarchy2"/>
    <dgm:cxn modelId="{E7B4FAD1-24B0-40CD-8414-73977A171FDD}" type="presParOf" srcId="{1BBC591F-7CEF-4929-9225-053E6EE88877}" destId="{C090F47D-CB43-46A2-9688-142160A15651}" srcOrd="0" destOrd="0" presId="urn:microsoft.com/office/officeart/2005/8/layout/hierarchy2"/>
    <dgm:cxn modelId="{E601B4D6-E5FE-4B48-8D64-FBA593F8968A}" type="presParOf" srcId="{1BBC591F-7CEF-4929-9225-053E6EE88877}" destId="{576DAEB7-3AE6-459A-8C06-6F89BFAC7F5A}" srcOrd="1" destOrd="0" presId="urn:microsoft.com/office/officeart/2005/8/layout/hierarchy2"/>
    <dgm:cxn modelId="{5A1B4976-78BC-46FB-A1F8-5473FEF6F705}" type="presParOf" srcId="{24468B81-DD61-473E-9BA9-634D34664582}" destId="{FC10D004-B555-4711-84C4-C2F4C402BAB9}" srcOrd="2" destOrd="0" presId="urn:microsoft.com/office/officeart/2005/8/layout/hierarchy2"/>
    <dgm:cxn modelId="{4A640A19-3B5A-4694-991B-DCD03D760B97}" type="presParOf" srcId="{FC10D004-B555-4711-84C4-C2F4C402BAB9}" destId="{633E7A7D-33D0-4466-9FB6-0179DBF7164A}" srcOrd="0" destOrd="0" presId="urn:microsoft.com/office/officeart/2005/8/layout/hierarchy2"/>
    <dgm:cxn modelId="{80123652-48B7-4B64-ADD5-B440183EB49A}" type="presParOf" srcId="{24468B81-DD61-473E-9BA9-634D34664582}" destId="{10B0C28C-9051-4CAE-B63F-D72CDDEAFA3D}" srcOrd="3" destOrd="0" presId="urn:microsoft.com/office/officeart/2005/8/layout/hierarchy2"/>
    <dgm:cxn modelId="{5889EE54-F9FC-48FB-AC7F-1070A478F7A3}" type="presParOf" srcId="{10B0C28C-9051-4CAE-B63F-D72CDDEAFA3D}" destId="{18754C2A-AEB1-4D80-BE18-6BBA75C86725}" srcOrd="0" destOrd="0" presId="urn:microsoft.com/office/officeart/2005/8/layout/hierarchy2"/>
    <dgm:cxn modelId="{7379C6B4-9F51-4B6D-B831-4E092189EF81}" type="presParOf" srcId="{10B0C28C-9051-4CAE-B63F-D72CDDEAFA3D}" destId="{942C83FB-FFF1-4BB3-A86A-B99D84B61C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45D6-7558-4DA2-B641-0DE575D5A1F2}">
      <dsp:nvSpPr>
        <dsp:cNvPr id="0" name=""/>
        <dsp:cNvSpPr/>
      </dsp:nvSpPr>
      <dsp:spPr>
        <a:xfrm>
          <a:off x="4420" y="228274"/>
          <a:ext cx="1932607" cy="3566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Fase 1: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Start </a:t>
          </a:r>
          <a:r>
            <a:rPr lang="nl-NL" sz="1600" kern="1200" dirty="0">
              <a:sym typeface="Wingdings" panose="05000000000000000000" pitchFamily="2" charset="2"/>
            </a:rPr>
            <a:t></a:t>
          </a:r>
          <a:endParaRPr lang="nl-NL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definitieve keuze onderwerp/vak/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partner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 dirty="0">
            <a:sym typeface="Wingdings" panose="05000000000000000000" pitchFamily="2" charset="2"/>
          </a:endParaRPr>
        </a:p>
      </dsp:txBody>
      <dsp:txXfrm>
        <a:off x="61024" y="284878"/>
        <a:ext cx="1819399" cy="3452967"/>
      </dsp:txXfrm>
    </dsp:sp>
    <dsp:sp modelId="{AB4864BB-6587-47AF-94C6-707C8C5047B9}">
      <dsp:nvSpPr>
        <dsp:cNvPr id="0" name=""/>
        <dsp:cNvSpPr/>
      </dsp:nvSpPr>
      <dsp:spPr>
        <a:xfrm>
          <a:off x="2130288" y="1771719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2130288" y="1867576"/>
        <a:ext cx="286798" cy="287572"/>
      </dsp:txXfrm>
    </dsp:sp>
    <dsp:sp modelId="{4BBEAFF5-699F-4E10-9BEA-FE5E1D8F7DFC}">
      <dsp:nvSpPr>
        <dsp:cNvPr id="0" name=""/>
        <dsp:cNvSpPr/>
      </dsp:nvSpPr>
      <dsp:spPr>
        <a:xfrm>
          <a:off x="2710070" y="228274"/>
          <a:ext cx="1932607" cy="3566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Fase 2: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Oriëntatie  </a:t>
          </a:r>
          <a:r>
            <a:rPr lang="nl-NL" sz="1300" kern="1200" dirty="0">
              <a:sym typeface="Wingdings" panose="05000000000000000000" pitchFamily="2" charset="2"/>
            </a:rPr>
            <a:t></a:t>
          </a:r>
          <a:endParaRPr lang="nl-NL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Inlezen, definitieve hoofd- en deelvragen formuleren en methode kiezen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ym typeface="Wingdings" panose="05000000000000000000" pitchFamily="2" charset="2"/>
            </a:rPr>
            <a:t>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Uiterlijk 20 april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Definitief Onderzoeksplan inleveren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In week 4.7 een GO/NO GO van BEOOGDE PWS-begeleider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 dirty="0"/>
        </a:p>
      </dsp:txBody>
      <dsp:txXfrm>
        <a:off x="2766674" y="284878"/>
        <a:ext cx="1819399" cy="3452967"/>
      </dsp:txXfrm>
    </dsp:sp>
    <dsp:sp modelId="{B93C4FCA-984A-4596-9626-F976BEA65909}">
      <dsp:nvSpPr>
        <dsp:cNvPr id="0" name=""/>
        <dsp:cNvSpPr/>
      </dsp:nvSpPr>
      <dsp:spPr>
        <a:xfrm>
          <a:off x="4835939" y="1771719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4835939" y="1867576"/>
        <a:ext cx="286798" cy="287572"/>
      </dsp:txXfrm>
    </dsp:sp>
    <dsp:sp modelId="{8F0D84B2-202B-4021-9C3A-041256595CAA}">
      <dsp:nvSpPr>
        <dsp:cNvPr id="0" name=""/>
        <dsp:cNvSpPr/>
      </dsp:nvSpPr>
      <dsp:spPr>
        <a:xfrm>
          <a:off x="5415721" y="228274"/>
          <a:ext cx="1932607" cy="3566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Fase 3: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Onderzoeken  </a:t>
          </a:r>
          <a:r>
            <a:rPr lang="nl-NL" sz="1400" kern="1200" dirty="0">
              <a:sym typeface="Wingdings" panose="05000000000000000000" pitchFamily="2" charset="2"/>
            </a:rPr>
            <a:t></a:t>
          </a:r>
          <a:endParaRPr lang="nl-N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het daadwerkelijke onderzoek uitvoeren</a:t>
          </a:r>
          <a:br>
            <a:rPr lang="nl-NL" sz="1400" kern="1200" dirty="0"/>
          </a:br>
          <a:r>
            <a:rPr lang="nl-NL" sz="1400" kern="1200" dirty="0">
              <a:sym typeface="Wingdings" panose="05000000000000000000" pitchFamily="2" charset="2"/>
            </a:rPr>
            <a:t>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Zomervakantie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Introductieweek: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Hele week PWS-keuzes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 dirty="0"/>
        </a:p>
      </dsp:txBody>
      <dsp:txXfrm>
        <a:off x="5472325" y="284878"/>
        <a:ext cx="1819399" cy="3452967"/>
      </dsp:txXfrm>
    </dsp:sp>
    <dsp:sp modelId="{8F4AFFE9-957F-4403-AD83-52F39A3CA779}">
      <dsp:nvSpPr>
        <dsp:cNvPr id="0" name=""/>
        <dsp:cNvSpPr/>
      </dsp:nvSpPr>
      <dsp:spPr>
        <a:xfrm>
          <a:off x="7541589" y="1771719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7541589" y="1867576"/>
        <a:ext cx="286798" cy="287572"/>
      </dsp:txXfrm>
    </dsp:sp>
    <dsp:sp modelId="{A7CF5109-81D8-470F-B881-E66B92A6AB0B}">
      <dsp:nvSpPr>
        <dsp:cNvPr id="0" name=""/>
        <dsp:cNvSpPr/>
      </dsp:nvSpPr>
      <dsp:spPr>
        <a:xfrm>
          <a:off x="8121372" y="228274"/>
          <a:ext cx="1932607" cy="3566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Fase 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Afronden </a:t>
          </a:r>
          <a:r>
            <a:rPr lang="nl-NL" sz="1600" kern="1200" dirty="0">
              <a:sym typeface="Wingdings" panose="05000000000000000000" pitchFamily="2" charset="2"/>
            </a:rPr>
            <a:t></a:t>
          </a:r>
          <a:endParaRPr lang="nl-NL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Schrijven en presenteren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Deadline conceptversie verslag: 17 november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Deadline verslag: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8 december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Eindpresentaties: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14 december</a:t>
          </a:r>
        </a:p>
      </dsp:txBody>
      <dsp:txXfrm>
        <a:off x="8177976" y="284878"/>
        <a:ext cx="1819399" cy="3452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A539-2DAA-4871-BC49-80D94A8211E1}">
      <dsp:nvSpPr>
        <dsp:cNvPr id="0" name=""/>
        <dsp:cNvSpPr/>
      </dsp:nvSpPr>
      <dsp:spPr>
        <a:xfrm>
          <a:off x="1595741" y="1559591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Afronding / Presentatie</a:t>
          </a:r>
        </a:p>
      </dsp:txBody>
      <dsp:txXfrm>
        <a:off x="1622205" y="1586055"/>
        <a:ext cx="1754155" cy="850613"/>
      </dsp:txXfrm>
    </dsp:sp>
    <dsp:sp modelId="{D14E2B33-493D-4AAC-A6CE-29DD335A684F}">
      <dsp:nvSpPr>
        <dsp:cNvPr id="0" name=""/>
        <dsp:cNvSpPr/>
      </dsp:nvSpPr>
      <dsp:spPr>
        <a:xfrm rot="18289469">
          <a:off x="3131359" y="1471611"/>
          <a:ext cx="12657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5764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732597" y="1460181"/>
        <a:ext cx="63288" cy="63288"/>
      </dsp:txXfrm>
    </dsp:sp>
    <dsp:sp modelId="{C20B025D-FED1-44C1-81AF-FE1609A34302}">
      <dsp:nvSpPr>
        <dsp:cNvPr id="0" name=""/>
        <dsp:cNvSpPr/>
      </dsp:nvSpPr>
      <dsp:spPr>
        <a:xfrm>
          <a:off x="4125658" y="520518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Verslag</a:t>
          </a:r>
        </a:p>
      </dsp:txBody>
      <dsp:txXfrm>
        <a:off x="4152122" y="546982"/>
        <a:ext cx="1754155" cy="850613"/>
      </dsp:txXfrm>
    </dsp:sp>
    <dsp:sp modelId="{FDFB9675-708C-43A3-8791-4F48F52778A2}">
      <dsp:nvSpPr>
        <dsp:cNvPr id="0" name=""/>
        <dsp:cNvSpPr/>
      </dsp:nvSpPr>
      <dsp:spPr>
        <a:xfrm rot="19457599">
          <a:off x="5849072" y="692306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271904" y="690266"/>
        <a:ext cx="44508" cy="44508"/>
      </dsp:txXfrm>
    </dsp:sp>
    <dsp:sp modelId="{EA0FC173-CC68-4226-A9B2-E0F6B0551DD6}">
      <dsp:nvSpPr>
        <dsp:cNvPr id="0" name=""/>
        <dsp:cNvSpPr/>
      </dsp:nvSpPr>
      <dsp:spPr>
        <a:xfrm>
          <a:off x="6655575" y="982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Deadline concept versie: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17 november</a:t>
          </a:r>
        </a:p>
      </dsp:txBody>
      <dsp:txXfrm>
        <a:off x="6682039" y="27446"/>
        <a:ext cx="1754155" cy="850613"/>
      </dsp:txXfrm>
    </dsp:sp>
    <dsp:sp modelId="{1B7EB1DF-D537-4302-9C73-D15D50B745D2}">
      <dsp:nvSpPr>
        <dsp:cNvPr id="0" name=""/>
        <dsp:cNvSpPr/>
      </dsp:nvSpPr>
      <dsp:spPr>
        <a:xfrm rot="2142401">
          <a:off x="5849072" y="1211842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271904" y="1209803"/>
        <a:ext cx="44508" cy="44508"/>
      </dsp:txXfrm>
    </dsp:sp>
    <dsp:sp modelId="{209A678F-9B76-46C1-8E9B-74236D4900CB}">
      <dsp:nvSpPr>
        <dsp:cNvPr id="0" name=""/>
        <dsp:cNvSpPr/>
      </dsp:nvSpPr>
      <dsp:spPr>
        <a:xfrm>
          <a:off x="6655575" y="1040055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Deadline definitieve versie: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8 december</a:t>
          </a:r>
        </a:p>
      </dsp:txBody>
      <dsp:txXfrm>
        <a:off x="6682039" y="1066519"/>
        <a:ext cx="1754155" cy="850613"/>
      </dsp:txXfrm>
    </dsp:sp>
    <dsp:sp modelId="{260BE22E-5370-4416-B12A-D2788E07AC84}">
      <dsp:nvSpPr>
        <dsp:cNvPr id="0" name=""/>
        <dsp:cNvSpPr/>
      </dsp:nvSpPr>
      <dsp:spPr>
        <a:xfrm rot="3310531">
          <a:off x="3131359" y="2510684"/>
          <a:ext cx="12657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5764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732597" y="2499254"/>
        <a:ext cx="63288" cy="63288"/>
      </dsp:txXfrm>
    </dsp:sp>
    <dsp:sp modelId="{4FDEACEF-1D63-4C8D-9688-B234F43582EA}">
      <dsp:nvSpPr>
        <dsp:cNvPr id="0" name=""/>
        <dsp:cNvSpPr/>
      </dsp:nvSpPr>
      <dsp:spPr>
        <a:xfrm>
          <a:off x="4125658" y="2598664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Eindpresentatie</a:t>
          </a:r>
        </a:p>
      </dsp:txBody>
      <dsp:txXfrm>
        <a:off x="4152122" y="2625128"/>
        <a:ext cx="1754155" cy="850613"/>
      </dsp:txXfrm>
    </dsp:sp>
    <dsp:sp modelId="{5AD3E0A5-9E14-4B63-A859-725FAB2204E6}">
      <dsp:nvSpPr>
        <dsp:cNvPr id="0" name=""/>
        <dsp:cNvSpPr/>
      </dsp:nvSpPr>
      <dsp:spPr>
        <a:xfrm rot="19457599">
          <a:off x="5849072" y="2770452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271904" y="2768412"/>
        <a:ext cx="44508" cy="44508"/>
      </dsp:txXfrm>
    </dsp:sp>
    <dsp:sp modelId="{C090F47D-CB43-46A2-9688-142160A15651}">
      <dsp:nvSpPr>
        <dsp:cNvPr id="0" name=""/>
        <dsp:cNvSpPr/>
      </dsp:nvSpPr>
      <dsp:spPr>
        <a:xfrm>
          <a:off x="6655575" y="2079128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Presentatiemiddag: 14 december</a:t>
          </a:r>
        </a:p>
      </dsp:txBody>
      <dsp:txXfrm>
        <a:off x="6682039" y="2105592"/>
        <a:ext cx="1754155" cy="850613"/>
      </dsp:txXfrm>
    </dsp:sp>
    <dsp:sp modelId="{FC10D004-B555-4711-84C4-C2F4C402BAB9}">
      <dsp:nvSpPr>
        <dsp:cNvPr id="0" name=""/>
        <dsp:cNvSpPr/>
      </dsp:nvSpPr>
      <dsp:spPr>
        <a:xfrm rot="2142401">
          <a:off x="5849072" y="3289988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271904" y="3287949"/>
        <a:ext cx="44508" cy="44508"/>
      </dsp:txXfrm>
    </dsp:sp>
    <dsp:sp modelId="{18754C2A-AEB1-4D80-BE18-6BBA75C86725}">
      <dsp:nvSpPr>
        <dsp:cNvPr id="0" name=""/>
        <dsp:cNvSpPr/>
      </dsp:nvSpPr>
      <dsp:spPr>
        <a:xfrm>
          <a:off x="6655575" y="3118201"/>
          <a:ext cx="1807083" cy="90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Vorm: Posterpresentatie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Of….</a:t>
          </a:r>
        </a:p>
      </dsp:txBody>
      <dsp:txXfrm>
        <a:off x="6682039" y="3144665"/>
        <a:ext cx="1754155" cy="85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3D72-6317-440F-84F1-1CC3AD5006DF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CC19A-AF0A-48FA-936F-977AAF70B2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2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2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1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0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1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1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1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4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0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5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28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DBAFF"/>
            </a:gs>
            <a:gs pos="86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DAFC-0359-4540-B774-A06A7F6E108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rdanmlu.nl/jaarlagen/6-vwo/exame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7D0FD7E-A078-4BCC-B50A-2DA51ADDB33F}"/>
              </a:ext>
            </a:extLst>
          </p:cNvPr>
          <p:cNvSpPr txBox="1"/>
          <p:nvPr/>
        </p:nvSpPr>
        <p:spPr>
          <a:xfrm>
            <a:off x="2441196" y="1421704"/>
            <a:ext cx="78772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Schooljaar 2023-2024</a:t>
            </a:r>
          </a:p>
          <a:p>
            <a:endParaRPr lang="nl-NL" sz="2400" dirty="0"/>
          </a:p>
          <a:p>
            <a:r>
              <a:rPr lang="nl-NL" sz="2400" dirty="0"/>
              <a:t>	Vanavond informatie over het examenjaar.</a:t>
            </a:r>
          </a:p>
          <a:p>
            <a:r>
              <a:rPr lang="nl-NL" sz="2400" dirty="0"/>
              <a:t>	</a:t>
            </a:r>
          </a:p>
          <a:p>
            <a:r>
              <a:rPr lang="nl-NL" sz="2400" dirty="0"/>
              <a:t>	Ook te vinden op de website. 	(https://www.jordanmlu.nl/jaarlagen/6-vwo)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Contactouders gevraagd! Misschien contactouders vorig jaar?</a:t>
            </a:r>
          </a:p>
        </p:txBody>
      </p:sp>
    </p:spTree>
    <p:extLst>
      <p:ext uri="{BB962C8B-B14F-4D97-AF65-F5344CB8AC3E}">
        <p14:creationId xmlns:p14="http://schemas.microsoft.com/office/powerpoint/2010/main" val="14512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65738" y="1223557"/>
            <a:ext cx="86605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Inhalen examens: liever niet! </a:t>
            </a: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alleen met geldige reden mogen gemiste examens ingehaald worden (rijexamen? Ga naar coördinator toe);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afmelding van een schoolexamen moet door ouders via een mail te sturen aan </a:t>
            </a:r>
            <a:r>
              <a:rPr lang="nl-NL" sz="2400" i="1" dirty="0"/>
              <a:t>absentie@jordanmlu.nl én aan de </a:t>
            </a:r>
            <a:r>
              <a:rPr lang="nl-NL" sz="2400" i="1" dirty="0" err="1"/>
              <a:t>jaarlaagcoördinator</a:t>
            </a:r>
            <a:r>
              <a:rPr lang="nl-NL" sz="2400" dirty="0"/>
              <a:t>, onder de uitdrukkelijke mededeling dat er een examenonderdeel gemist zal worden;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bij ongeoorloofde afwezigheid krijg je een 1, die kun je ten koste van een herkansing ‘repareren’. </a:t>
            </a:r>
          </a:p>
          <a:p>
            <a:endParaRPr lang="nl-NL" sz="2400" dirty="0"/>
          </a:p>
          <a:p>
            <a:r>
              <a:rPr lang="nl-NL" sz="2400" b="1" dirty="0"/>
              <a:t>Wanneer inhalen?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volgende examenronde;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eventueel herkansingen inhalen geeft altijd planningsproblemen soms niet meer mogelijk (bijv. bij SE3)  </a:t>
            </a:r>
          </a:p>
        </p:txBody>
      </p:sp>
    </p:spTree>
    <p:extLst>
      <p:ext uri="{BB962C8B-B14F-4D97-AF65-F5344CB8AC3E}">
        <p14:creationId xmlns:p14="http://schemas.microsoft.com/office/powerpoint/2010/main" val="55902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28050" y="1387378"/>
            <a:ext cx="856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Lesbezoek</a:t>
            </a:r>
          </a:p>
          <a:p>
            <a:endParaRPr lang="nl-NL" sz="2400" dirty="0"/>
          </a:p>
          <a:p>
            <a:r>
              <a:rPr lang="nl-NL" sz="2400" dirty="0"/>
              <a:t>In examenklas mag je 2 zelfstudie-uren per week vrij ‘</a:t>
            </a:r>
            <a:r>
              <a:rPr lang="nl-NL" sz="2400" dirty="0" err="1"/>
              <a:t>cuppen</a:t>
            </a:r>
            <a:r>
              <a:rPr lang="nl-NL" sz="2400" dirty="0"/>
              <a:t>’.</a:t>
            </a:r>
          </a:p>
          <a:p>
            <a:r>
              <a:rPr lang="nl-NL" sz="2400" dirty="0"/>
              <a:t>Verder verplicht naar alle lessen.</a:t>
            </a:r>
          </a:p>
          <a:p>
            <a:endParaRPr lang="nl-NL" sz="2400" dirty="0"/>
          </a:p>
          <a:p>
            <a:r>
              <a:rPr lang="nl-NL" sz="2400" dirty="0"/>
              <a:t>Alleen in schoolexamenweken hoef je niet naar de les.</a:t>
            </a:r>
          </a:p>
          <a:p>
            <a:endParaRPr lang="nl-NL" sz="2400" dirty="0"/>
          </a:p>
          <a:p>
            <a:r>
              <a:rPr lang="nl-NL" sz="2400" dirty="0"/>
              <a:t>Extra sanctie bij ernstig ongeoorloofd verzuim: herkansing afnemen.</a:t>
            </a:r>
          </a:p>
          <a:p>
            <a:endParaRPr lang="nl-NL" sz="2400" dirty="0"/>
          </a:p>
          <a:p>
            <a:r>
              <a:rPr lang="nl-NL" sz="2400" dirty="0"/>
              <a:t>Absentieafhandeling: </a:t>
            </a:r>
          </a:p>
          <a:p>
            <a:r>
              <a:rPr lang="nl-NL" sz="2400" dirty="0"/>
              <a:t>Glenn Klarenbeek en Ron </a:t>
            </a:r>
            <a:r>
              <a:rPr lang="nl-NL" sz="2400" dirty="0" err="1"/>
              <a:t>Hardeveld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1254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034580" y="1103781"/>
            <a:ext cx="83557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Voorzieningen (altijd via coördinator) SE en CE </a:t>
            </a:r>
          </a:p>
          <a:p>
            <a:endParaRPr lang="nl-NL" sz="2400" dirty="0"/>
          </a:p>
          <a:p>
            <a:r>
              <a:rPr lang="nl-NL" sz="2400" dirty="0"/>
              <a:t>Vijf voorzieningen: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extra tijd;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pauze;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gebruik laptop;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tekst naar spraak of gesproken tekst (Daisy alleen CE);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Bij kleurenblindheid (hulp AK bij atlas).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r>
              <a:rPr lang="nl-NL" sz="2400" dirty="0"/>
              <a:t>Advies van deskundige nodig</a:t>
            </a:r>
          </a:p>
          <a:p>
            <a:r>
              <a:rPr lang="nl-NL" sz="2400" dirty="0"/>
              <a:t>Tijdig aanvragen</a:t>
            </a:r>
          </a:p>
          <a:p>
            <a:endParaRPr lang="nl-NL" sz="2400" dirty="0"/>
          </a:p>
          <a:p>
            <a:r>
              <a:rPr lang="nl-NL" sz="2400" dirty="0"/>
              <a:t>Registratie in magister (controleren!): 1 en 2 gelden voor alle vakken, 2 en 3 voor de aangegeven examens, bijvoorbeeld laptop bij ne-402, CE </a:t>
            </a:r>
            <a:r>
              <a:rPr lang="nl-NL" sz="2400" dirty="0" err="1"/>
              <a:t>gs</a:t>
            </a:r>
            <a:r>
              <a:rPr lang="nl-NL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068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034580" y="1103781"/>
            <a:ext cx="83557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Klachten SE en CE </a:t>
            </a:r>
          </a:p>
          <a:p>
            <a:endParaRPr lang="nl-NL" sz="2400" dirty="0"/>
          </a:p>
          <a:p>
            <a:r>
              <a:rPr lang="nl-NL" dirty="0"/>
              <a:t>Zie ook examenreglement (website-&gt;jaarlagen-&gt; 6V-&gt;relevante downloads</a:t>
            </a:r>
          </a:p>
          <a:p>
            <a:endParaRPr lang="nl-NL" sz="2400" dirty="0"/>
          </a:p>
          <a:p>
            <a:r>
              <a:rPr lang="nl-NL" sz="2400" dirty="0"/>
              <a:t>SE:</a:t>
            </a:r>
          </a:p>
          <a:p>
            <a:r>
              <a:rPr lang="nl-NL" sz="2400" dirty="0"/>
              <a:t>Bij verstoringen/onregelmatigheden of inhoudelijke onduidelijkheid schoolexamens direct tijdens SE melden. Als het kan wordt tijdens SE aanpassing gedaan (bijv. Extra tijd)</a:t>
            </a:r>
          </a:p>
          <a:p>
            <a:r>
              <a:rPr lang="nl-NL" sz="2400" dirty="0"/>
              <a:t>Coördinator bespreekt het in examencommissie en doet uitspraak.</a:t>
            </a:r>
          </a:p>
          <a:p>
            <a:endParaRPr lang="nl-NL" sz="2400" dirty="0"/>
          </a:p>
          <a:p>
            <a:r>
              <a:rPr lang="nl-NL" sz="2400" dirty="0"/>
              <a:t>CE: verstoringen en onregelmatigheden tijdens CE direct melden. Tijdens CE proberen er iets aan te doen. Inhoudelijk is nu geen aanpassing mogelijk. Melden bij LAKS.</a:t>
            </a:r>
          </a:p>
        </p:txBody>
      </p:sp>
    </p:spTree>
    <p:extLst>
      <p:ext uri="{BB962C8B-B14F-4D97-AF65-F5344CB8AC3E}">
        <p14:creationId xmlns:p14="http://schemas.microsoft.com/office/powerpoint/2010/main" val="267237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F4236-FC4D-4565-8130-8FCE5BA4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maken van een PWS kun je opdelen in vier fases: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A0AC786-F5CC-4DA0-BD74-B0513EFBE4E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8250" y="1579934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raccolade 2">
            <a:extLst>
              <a:ext uri="{FF2B5EF4-FFF2-40B4-BE49-F238E27FC236}">
                <a16:creationId xmlns:a16="http://schemas.microsoft.com/office/drawing/2014/main" id="{6BAD1D4E-1C9C-4925-A614-02F90D443FBE}"/>
              </a:ext>
            </a:extLst>
          </p:cNvPr>
          <p:cNvSpPr/>
          <p:nvPr/>
        </p:nvSpPr>
        <p:spPr>
          <a:xfrm rot="5400000">
            <a:off x="2229754" y="2966602"/>
            <a:ext cx="1051155" cy="5018251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CF5B5B-7D74-4C68-AC29-0B31F28B8B13}"/>
              </a:ext>
            </a:extLst>
          </p:cNvPr>
          <p:cNvSpPr txBox="1"/>
          <p:nvPr/>
        </p:nvSpPr>
        <p:spPr>
          <a:xfrm>
            <a:off x="1855434" y="6001305"/>
            <a:ext cx="32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VORIG SCHOOLJAAR</a:t>
            </a: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2212A880-4219-4ECC-AC4C-C3CCD537A705}"/>
              </a:ext>
            </a:extLst>
          </p:cNvPr>
          <p:cNvSpPr/>
          <p:nvPr/>
        </p:nvSpPr>
        <p:spPr>
          <a:xfrm rot="5400000">
            <a:off x="7682123" y="2966602"/>
            <a:ext cx="1051155" cy="5018251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4F98A8-8FD8-44D8-A0C8-08E78784DD75}"/>
              </a:ext>
            </a:extLst>
          </p:cNvPr>
          <p:cNvSpPr txBox="1"/>
          <p:nvPr/>
        </p:nvSpPr>
        <p:spPr>
          <a:xfrm>
            <a:off x="7034073" y="6001305"/>
            <a:ext cx="330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 SCHOOLJAAR</a:t>
            </a:r>
          </a:p>
        </p:txBody>
      </p:sp>
    </p:spTree>
    <p:extLst>
      <p:ext uri="{BB962C8B-B14F-4D97-AF65-F5344CB8AC3E}">
        <p14:creationId xmlns:p14="http://schemas.microsoft.com/office/powerpoint/2010/main" val="321716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75449-CD92-4871-8441-5F11043E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Afronden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D9ECC45-6C12-46A4-AB2B-E915B7FB428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7CA3C69-988E-4AD3-9334-B04B057DAF3B}"/>
              </a:ext>
            </a:extLst>
          </p:cNvPr>
          <p:cNvSpPr txBox="1"/>
          <p:nvPr/>
        </p:nvSpPr>
        <p:spPr>
          <a:xfrm>
            <a:off x="1198485" y="5868140"/>
            <a:ext cx="995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</a:rPr>
              <a:t>Zie de HANDLEIDING op ELO voor alle eisen !!!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96D903-2B42-4077-B4D6-5ADFF4881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2662" y="-92705"/>
            <a:ext cx="2143125" cy="2143125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951FBD92-9438-468E-93E5-2AA9F04BFE7B}"/>
              </a:ext>
            </a:extLst>
          </p:cNvPr>
          <p:cNvSpPr/>
          <p:nvPr/>
        </p:nvSpPr>
        <p:spPr>
          <a:xfrm rot="10800000">
            <a:off x="9614470" y="1903290"/>
            <a:ext cx="1129730" cy="771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2B822EA-1765-4F10-B3B0-1CDD2EE28848}"/>
              </a:ext>
            </a:extLst>
          </p:cNvPr>
          <p:cNvSpPr txBox="1"/>
          <p:nvPr/>
        </p:nvSpPr>
        <p:spPr>
          <a:xfrm>
            <a:off x="10944225" y="1846263"/>
            <a:ext cx="118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NOTEER NU IN JOUW AGENDA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FCAA8E3-30C4-467A-B240-B5CDC2E68418}"/>
              </a:ext>
            </a:extLst>
          </p:cNvPr>
          <p:cNvSpPr/>
          <p:nvPr/>
        </p:nvSpPr>
        <p:spPr>
          <a:xfrm rot="10800000">
            <a:off x="9614470" y="2989797"/>
            <a:ext cx="1129730" cy="771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D17AE23-9B69-43FF-A466-E4BC234E8905}"/>
              </a:ext>
            </a:extLst>
          </p:cNvPr>
          <p:cNvSpPr txBox="1"/>
          <p:nvPr/>
        </p:nvSpPr>
        <p:spPr>
          <a:xfrm>
            <a:off x="10944225" y="4410380"/>
            <a:ext cx="118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NOTEER NU IN JOUW AGENDA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AE37D267-A542-4C07-A687-FE8B155303FE}"/>
              </a:ext>
            </a:extLst>
          </p:cNvPr>
          <p:cNvSpPr/>
          <p:nvPr/>
        </p:nvSpPr>
        <p:spPr>
          <a:xfrm rot="10800000">
            <a:off x="9614470" y="4020290"/>
            <a:ext cx="1129730" cy="771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D617C0A-0024-4AEB-8E5F-D26F875DAC9F}"/>
              </a:ext>
            </a:extLst>
          </p:cNvPr>
          <p:cNvSpPr txBox="1"/>
          <p:nvPr/>
        </p:nvSpPr>
        <p:spPr>
          <a:xfrm>
            <a:off x="10991850" y="3265512"/>
            <a:ext cx="118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NOTEER NU IN JOUW AGENDA</a:t>
            </a:r>
          </a:p>
        </p:txBody>
      </p:sp>
    </p:spTree>
    <p:extLst>
      <p:ext uri="{BB962C8B-B14F-4D97-AF65-F5344CB8AC3E}">
        <p14:creationId xmlns:p14="http://schemas.microsoft.com/office/powerpoint/2010/main" val="16172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 animBg="1"/>
      <p:bldP spid="7" grpId="0"/>
      <p:bldP spid="8" grpId="0" animBg="1"/>
      <p:bldP spid="10" grpId="0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918138" y="2090172"/>
            <a:ext cx="8355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Contactouders?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Dank voor jullie aandacht!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Nu: Borrel aangeboden door de oudervereniging.</a:t>
            </a:r>
          </a:p>
        </p:txBody>
      </p:sp>
    </p:spTree>
    <p:extLst>
      <p:ext uri="{BB962C8B-B14F-4D97-AF65-F5344CB8AC3E}">
        <p14:creationId xmlns:p14="http://schemas.microsoft.com/office/powerpoint/2010/main" val="413922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034580" y="1334814"/>
            <a:ext cx="92430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Examensecretaris:	Richard van </a:t>
            </a:r>
            <a:r>
              <a:rPr lang="nl-NL" sz="2400" dirty="0" err="1"/>
              <a:t>Oostenbrugge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Coördinator 56V:	Sandra </a:t>
            </a:r>
            <a:r>
              <a:rPr lang="nl-NL" sz="2400" dirty="0" err="1"/>
              <a:t>Kiela</a:t>
            </a:r>
            <a:r>
              <a:rPr lang="nl-NL" sz="2400" dirty="0"/>
              <a:t> (in D8)</a:t>
            </a:r>
          </a:p>
          <a:p>
            <a:r>
              <a:rPr lang="nl-NL" sz="2400" dirty="0"/>
              <a:t>			Bij afwezigheid: </a:t>
            </a:r>
          </a:p>
          <a:p>
            <a:r>
              <a:rPr lang="nl-NL" sz="2400" dirty="0"/>
              <a:t>			Paul Kelsma </a:t>
            </a:r>
          </a:p>
          <a:p>
            <a:endParaRPr lang="nl-NL" sz="2400" dirty="0"/>
          </a:p>
          <a:p>
            <a:r>
              <a:rPr lang="nl-NL" sz="2400" dirty="0"/>
              <a:t>Bovenbouw studieles: week 1.2, 1.3 en 2.1, 2.2</a:t>
            </a:r>
          </a:p>
          <a:p>
            <a:endParaRPr lang="nl-NL" sz="2400" dirty="0"/>
          </a:p>
          <a:p>
            <a:r>
              <a:rPr lang="nl-NL" sz="2400" dirty="0"/>
              <a:t>Mentor:		is eerste contactpersoon voor leerling en ouders</a:t>
            </a:r>
          </a:p>
          <a:p>
            <a:endParaRPr lang="nl-NL" sz="2400" dirty="0"/>
          </a:p>
          <a:p>
            <a:r>
              <a:rPr lang="nl-NL" sz="2400" dirty="0"/>
              <a:t>Orthopedagoog: 	Michelle Rijkers (stress, leerproblemen, etc.)</a:t>
            </a:r>
          </a:p>
          <a:p>
            <a:endParaRPr lang="nl-NL" sz="2400" dirty="0"/>
          </a:p>
          <a:p>
            <a:r>
              <a:rPr lang="nl-NL" sz="2400" dirty="0"/>
              <a:t>Montessoriproject: 	Willemijn </a:t>
            </a:r>
            <a:r>
              <a:rPr lang="nl-NL" sz="2400" dirty="0" err="1"/>
              <a:t>Zeilstra</a:t>
            </a:r>
            <a:r>
              <a:rPr lang="nl-NL" sz="2400" dirty="0"/>
              <a:t> 	</a:t>
            </a:r>
          </a:p>
          <a:p>
            <a:endParaRPr lang="nl-NL" sz="2400" dirty="0"/>
          </a:p>
          <a:p>
            <a:r>
              <a:rPr lang="nl-NL" sz="2400" dirty="0"/>
              <a:t>		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572871" y="1582340"/>
            <a:ext cx="9619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Succesfactoren om te slagen!</a:t>
            </a:r>
          </a:p>
          <a:p>
            <a:endParaRPr lang="nl-NL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Aanwezigheid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Wekelijkse WB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Inzet en werkhouding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Samenwerken (sparren over de stof)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Werken volgens het normtempo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Alle proeven maken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Herhalen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28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223083" y="366623"/>
            <a:ext cx="93201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/>
              <a:t>Wanneer ben je geslaagd? </a:t>
            </a:r>
          </a:p>
          <a:p>
            <a:pPr>
              <a:defRPr/>
            </a:pPr>
            <a:endParaRPr lang="nl-NL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NL" sz="2400" b="1" dirty="0"/>
              <a:t>Eisen, waaraan je allemaal moet voldoen!</a:t>
            </a:r>
          </a:p>
          <a:p>
            <a:pPr>
              <a:defRPr/>
            </a:pPr>
            <a:endParaRPr lang="nl-NL" sz="24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LO is beoordeeld met 'voldoende' of 'goed‘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i="1" dirty="0"/>
              <a:t>Compensatieregel (m.b.t. eindcijfers)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sz="2400" dirty="0"/>
              <a:t>alle eindcijfers 6 of hoger; één 5 mag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sz="2400" dirty="0"/>
              <a:t>1x4 / 2x5 / 1x5 + 1x4; gemiddelde tenminste 6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sz="2400" dirty="0"/>
              <a:t>gemiddelde van CKV, MAAT en PWS telt mee als één vak: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nl-NL" sz="2400" dirty="0"/>
              <a:t>per onderdeel, ook minimaal 4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nl-N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i="1" dirty="0"/>
              <a:t>Kernvakkenregel (m.b.t. eindcijfers)</a:t>
            </a:r>
            <a:endParaRPr lang="nl-NL" sz="2400" dirty="0"/>
          </a:p>
          <a:p>
            <a:pPr lvl="1">
              <a:defRPr/>
            </a:pPr>
            <a:r>
              <a:rPr lang="nl-NL" sz="2400" dirty="0"/>
              <a:t>Nederlands, Engels, wiskunde: maximaal 1x5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i="1" dirty="0"/>
              <a:t>CE-regel (m.b.t. CE-cijfers)</a:t>
            </a:r>
          </a:p>
          <a:p>
            <a:pPr lvl="1">
              <a:defRPr/>
            </a:pPr>
            <a:r>
              <a:rPr lang="nl-NL" sz="2400" dirty="0"/>
              <a:t>gemiddeld CE-cijfer van alle vakken minimaal 6</a:t>
            </a:r>
          </a:p>
        </p:txBody>
      </p:sp>
    </p:spTree>
    <p:extLst>
      <p:ext uri="{BB962C8B-B14F-4D97-AF65-F5344CB8AC3E}">
        <p14:creationId xmlns:p14="http://schemas.microsoft.com/office/powerpoint/2010/main" val="212467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32792" y="3429000"/>
            <a:ext cx="9553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sz="2400" dirty="0"/>
              <a:t>SE-1:		eerste schoolexamenronde</a:t>
            </a:r>
          </a:p>
          <a:p>
            <a:r>
              <a:rPr lang="nl-NL" sz="2400" dirty="0"/>
              <a:t>14 december:	profielwerkstukpresentatie</a:t>
            </a:r>
          </a:p>
          <a:p>
            <a:r>
              <a:rPr lang="nl-NL" sz="2400" dirty="0"/>
              <a:t>SE-2:		tweede schoolexamenronde.</a:t>
            </a:r>
          </a:p>
          <a:p>
            <a:r>
              <a:rPr lang="nl-NL" sz="2400" dirty="0"/>
              <a:t>21-26 januari:	</a:t>
            </a:r>
            <a:r>
              <a:rPr lang="nl-NL" sz="2400" dirty="0" err="1"/>
              <a:t>skireis</a:t>
            </a:r>
            <a:r>
              <a:rPr lang="nl-NL" sz="2400" dirty="0"/>
              <a:t> </a:t>
            </a:r>
          </a:p>
          <a:p>
            <a:r>
              <a:rPr lang="nl-NL" sz="2400" dirty="0"/>
              <a:t>29 jan- 2 feb:	kijk- en luistervaardigheid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EEC259-3377-4B6E-A45B-77B0E6C6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181" y="3486812"/>
            <a:ext cx="3292496" cy="21889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26E6CA-CA64-464B-9B8B-C5139B8698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28" y="1241936"/>
            <a:ext cx="9910949" cy="2092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57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68741" y="3497788"/>
            <a:ext cx="98379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SE-3a:			derde schoolexamenronde (Let op! Geen inloopweek)</a:t>
            </a:r>
          </a:p>
          <a:p>
            <a:r>
              <a:rPr lang="nl-NL" dirty="0"/>
              <a:t>Projectweek:		mondelingen</a:t>
            </a:r>
          </a:p>
          <a:p>
            <a:r>
              <a:rPr lang="nl-NL" dirty="0"/>
              <a:t>Week 3.9			les volgens rooster</a:t>
            </a:r>
          </a:p>
          <a:p>
            <a:r>
              <a:rPr lang="nl-NL" dirty="0"/>
              <a:t>SE-3b:			herkansingen schoolexamens</a:t>
            </a:r>
          </a:p>
          <a:p>
            <a:r>
              <a:rPr lang="nl-NL" dirty="0"/>
              <a:t>Week 4.1, 4.2 en 4.3: 	examentraining</a:t>
            </a:r>
          </a:p>
          <a:p>
            <a:r>
              <a:rPr lang="nl-NL" dirty="0"/>
              <a:t>	</a:t>
            </a:r>
          </a:p>
          <a:p>
            <a:r>
              <a:rPr lang="nl-NL" dirty="0">
                <a:solidFill>
                  <a:srgbClr val="FF0000"/>
                </a:solidFill>
              </a:rPr>
              <a:t>N.B. als je schoolexamens niet af hebt, dan mag je CE niet doen</a:t>
            </a:r>
          </a:p>
          <a:p>
            <a:r>
              <a:rPr lang="nl-NL" dirty="0"/>
              <a:t>CE1:			14 t/m 31 mei 2024</a:t>
            </a:r>
          </a:p>
          <a:p>
            <a:r>
              <a:rPr lang="nl-NL" dirty="0" err="1"/>
              <a:t>Uitslagendag</a:t>
            </a:r>
            <a:r>
              <a:rPr lang="nl-NL" dirty="0"/>
              <a:t>: 		12 juni 2024 (vlag uit)</a:t>
            </a:r>
          </a:p>
          <a:p>
            <a:r>
              <a:rPr lang="nl-NL" dirty="0"/>
              <a:t>CE2 (herkansing): 		17 t/m 20 juni 2024</a:t>
            </a:r>
          </a:p>
          <a:p>
            <a:r>
              <a:rPr lang="nl-NL" dirty="0"/>
              <a:t>Diploma-uitreiking:		donderdag 11 juli 2024</a:t>
            </a:r>
          </a:p>
          <a:p>
            <a:endParaRPr lang="nl-NL" dirty="0"/>
          </a:p>
          <a:p>
            <a:r>
              <a:rPr lang="nl-NL" dirty="0"/>
              <a:t>	 	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B156811-4B7F-4BA7-BE7E-A006F59F8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15169"/>
              </p:ext>
            </p:extLst>
          </p:nvPr>
        </p:nvGraphicFramePr>
        <p:xfrm>
          <a:off x="1175974" y="1071487"/>
          <a:ext cx="9587106" cy="2357513"/>
        </p:xfrm>
        <a:graphic>
          <a:graphicData uri="http://schemas.openxmlformats.org/drawingml/2006/table">
            <a:tbl>
              <a:tblPr firstRow="1" firstCol="1" bandRow="1"/>
              <a:tblGrid>
                <a:gridCol w="480690">
                  <a:extLst>
                    <a:ext uri="{9D8B030D-6E8A-4147-A177-3AD203B41FA5}">
                      <a16:colId xmlns:a16="http://schemas.microsoft.com/office/drawing/2014/main" val="916989547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261521991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41747032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1707866519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3964105564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3215905656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4961277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968273633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979116132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227913047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3823456886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1840629743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3227013033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4001498346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3338773427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1352392227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550059086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853695076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1360736876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863785258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2550004933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3794981788"/>
                    </a:ext>
                  </a:extLst>
                </a:gridCol>
                <a:gridCol w="413928">
                  <a:extLst>
                    <a:ext uri="{9D8B030D-6E8A-4147-A177-3AD203B41FA5}">
                      <a16:colId xmlns:a16="http://schemas.microsoft.com/office/drawing/2014/main" val="1293492007"/>
                    </a:ext>
                  </a:extLst>
                </a:gridCol>
              </a:tblGrid>
              <a:tr h="20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56535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67849"/>
                  </a:ext>
                </a:extLst>
              </a:tr>
              <a:tr h="302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krokus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SE-3a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tulp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tulp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kamp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zomer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89140"/>
                  </a:ext>
                </a:extLst>
              </a:tr>
              <a:tr h="302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47129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66843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87653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7040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84837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968022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38181"/>
                  </a:ext>
                </a:extLst>
              </a:tr>
              <a:tr h="20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31-3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4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3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22538" y="1057693"/>
            <a:ext cx="97355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/>
              <a:t>Digitale info</a:t>
            </a:r>
          </a:p>
          <a:p>
            <a:pPr>
              <a:defRPr/>
            </a:pPr>
            <a:endParaRPr lang="nl-NL" sz="2400" i="1" dirty="0"/>
          </a:p>
          <a:p>
            <a:pPr>
              <a:defRPr/>
            </a:pPr>
            <a:r>
              <a:rPr lang="nl-NL" sz="2400" i="1" dirty="0"/>
              <a:t>Via de website</a:t>
            </a:r>
            <a:r>
              <a:rPr lang="nl-NL" sz="2400" dirty="0"/>
              <a:t> van de school en Magister kun je bij alle relevante informatie: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cijfers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lesroosters en (school)examenroosters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PTA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examenreglement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i="1" dirty="0"/>
              <a:t>Pensumboekje</a:t>
            </a:r>
            <a:r>
              <a:rPr lang="nl-NL" sz="2400" dirty="0"/>
              <a:t> digitaal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i="1" dirty="0"/>
              <a:t>Mail via Magister</a:t>
            </a:r>
            <a:r>
              <a:rPr lang="nl-NL" sz="2400" dirty="0"/>
              <a:t>: coördinator neemt vaak contact met je op voor iets bijzonders via magistermail. Tip: stuur deze mail door naar je privémailadres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Belangrijke mails gaan in cc naar ouders</a:t>
            </a:r>
          </a:p>
        </p:txBody>
      </p:sp>
    </p:spTree>
    <p:extLst>
      <p:ext uri="{BB962C8B-B14F-4D97-AF65-F5344CB8AC3E}">
        <p14:creationId xmlns:p14="http://schemas.microsoft.com/office/powerpoint/2010/main" val="13249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18289" y="1720840"/>
            <a:ext cx="8555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Verdere informatie over: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Herkansing(en) verliezen (</a:t>
            </a:r>
            <a:r>
              <a:rPr lang="nl-NL" sz="2400" dirty="0">
                <a:hlinkClick r:id="rId3"/>
              </a:rPr>
              <a:t>https://www.jordanmlu.nl/jaarlagen/6-vwo/examens/</a:t>
            </a:r>
            <a:r>
              <a:rPr lang="nl-NL" sz="2400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(school)examens inhalen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Lesbezoek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Voorzieningen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Klachten over </a:t>
            </a:r>
            <a:r>
              <a:rPr lang="nl-NL" sz="2400" dirty="0" err="1"/>
              <a:t>SE’s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Programma deze week: PWS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18 jaar? Naar coördinator voor presentie. </a:t>
            </a:r>
          </a:p>
        </p:txBody>
      </p:sp>
    </p:spTree>
    <p:extLst>
      <p:ext uri="{BB962C8B-B14F-4D97-AF65-F5344CB8AC3E}">
        <p14:creationId xmlns:p14="http://schemas.microsoft.com/office/powerpoint/2010/main" val="148736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                                                                                                                                                               6 VWO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02676" y="1546611"/>
            <a:ext cx="8975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Herkansingen kwijtraken</a:t>
            </a:r>
          </a:p>
          <a:p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Deadlines overschrijden: po’s en instapeisen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Fraude  </a:t>
            </a:r>
          </a:p>
          <a:p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Ernstig ongeoorloofd verzuim</a:t>
            </a:r>
          </a:p>
        </p:txBody>
      </p:sp>
    </p:spTree>
    <p:extLst>
      <p:ext uri="{BB962C8B-B14F-4D97-AF65-F5344CB8AC3E}">
        <p14:creationId xmlns:p14="http://schemas.microsoft.com/office/powerpoint/2010/main" val="4199990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1270</Words>
  <Application>Microsoft Office PowerPoint</Application>
  <PresentationFormat>Breedbeeld</PresentationFormat>
  <Paragraphs>456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maken van een PWS kun je opdelen in vier fases:</vt:lpstr>
      <vt:lpstr>Fase 4: Afronden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Paul Kelsma</cp:lastModifiedBy>
  <cp:revision>104</cp:revision>
  <cp:lastPrinted>2023-09-05T09:41:15Z</cp:lastPrinted>
  <dcterms:created xsi:type="dcterms:W3CDTF">2018-03-19T14:15:16Z</dcterms:created>
  <dcterms:modified xsi:type="dcterms:W3CDTF">2023-09-11T08:18:20Z</dcterms:modified>
</cp:coreProperties>
</file>